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69" r:id="rId2"/>
    <p:sldId id="272" r:id="rId3"/>
    <p:sldId id="318" r:id="rId4"/>
    <p:sldId id="319" r:id="rId5"/>
    <p:sldId id="320" r:id="rId6"/>
    <p:sldId id="321" r:id="rId7"/>
    <p:sldId id="348" r:id="rId8"/>
    <p:sldId id="322" r:id="rId9"/>
    <p:sldId id="326" r:id="rId10"/>
    <p:sldId id="327" r:id="rId11"/>
    <p:sldId id="349" r:id="rId12"/>
    <p:sldId id="328" r:id="rId13"/>
    <p:sldId id="338" r:id="rId14"/>
    <p:sldId id="331" r:id="rId15"/>
    <p:sldId id="347" r:id="rId16"/>
    <p:sldId id="333" r:id="rId17"/>
    <p:sldId id="344" r:id="rId18"/>
    <p:sldId id="345" r:id="rId19"/>
    <p:sldId id="346" r:id="rId20"/>
    <p:sldId id="342" r:id="rId21"/>
    <p:sldId id="343" r:id="rId22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D9C3"/>
    <a:srgbClr val="CFC095"/>
    <a:srgbClr val="D6CB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706"/>
    <p:restoredTop sz="50000"/>
  </p:normalViewPr>
  <p:slideViewPr>
    <p:cSldViewPr>
      <p:cViewPr varScale="1">
        <p:scale>
          <a:sx n="90" d="100"/>
          <a:sy n="90" d="100"/>
        </p:scale>
        <p:origin x="224" y="35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Freeform 5"/>
          <p:cNvSpPr>
            <a:spLocks/>
          </p:cNvSpPr>
          <p:nvPr/>
        </p:nvSpPr>
        <p:spPr bwMode="auto">
          <a:xfrm>
            <a:off x="-21429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844 w 844"/>
              <a:gd name="T3" fmla="*/ 843 h 843"/>
              <a:gd name="T4" fmla="*/ 844 w 844"/>
              <a:gd name="T5" fmla="*/ 0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844" y="843"/>
                </a:lnTo>
                <a:lnTo>
                  <a:pt x="84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6"/>
          <p:cNvSpPr>
            <a:spLocks/>
          </p:cNvSpPr>
          <p:nvPr/>
        </p:nvSpPr>
        <p:spPr bwMode="auto">
          <a:xfrm>
            <a:off x="-21429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844 w 844"/>
              <a:gd name="T3" fmla="*/ 843 h 843"/>
              <a:gd name="T4" fmla="*/ 844 w 844"/>
              <a:gd name="T5" fmla="*/ 0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844" y="843"/>
                </a:lnTo>
                <a:lnTo>
                  <a:pt x="844" y="0"/>
                </a:lnTo>
                <a:lnTo>
                  <a:pt x="0" y="0"/>
                </a:lnTo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7"/>
          <p:cNvSpPr>
            <a:spLocks/>
          </p:cNvSpPr>
          <p:nvPr/>
        </p:nvSpPr>
        <p:spPr bwMode="auto">
          <a:xfrm>
            <a:off x="-21429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8"/>
          <p:cNvSpPr>
            <a:spLocks/>
          </p:cNvSpPr>
          <p:nvPr/>
        </p:nvSpPr>
        <p:spPr bwMode="auto">
          <a:xfrm>
            <a:off x="-21429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9"/>
          <p:cNvSpPr>
            <a:spLocks/>
          </p:cNvSpPr>
          <p:nvPr/>
        </p:nvSpPr>
        <p:spPr bwMode="auto">
          <a:xfrm>
            <a:off x="-21429" y="2264641"/>
            <a:ext cx="1074202" cy="1076747"/>
          </a:xfrm>
          <a:custGeom>
            <a:avLst/>
            <a:gdLst>
              <a:gd name="T0" fmla="*/ 0 w 844"/>
              <a:gd name="T1" fmla="*/ 0 h 846"/>
              <a:gd name="T2" fmla="*/ 844 w 844"/>
              <a:gd name="T3" fmla="*/ 846 h 846"/>
              <a:gd name="T4" fmla="*/ 844 w 844"/>
              <a:gd name="T5" fmla="*/ 0 h 846"/>
              <a:gd name="T6" fmla="*/ 0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0" y="0"/>
                </a:moveTo>
                <a:lnTo>
                  <a:pt x="844" y="846"/>
                </a:lnTo>
                <a:lnTo>
                  <a:pt x="84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10"/>
          <p:cNvSpPr>
            <a:spLocks/>
          </p:cNvSpPr>
          <p:nvPr/>
        </p:nvSpPr>
        <p:spPr bwMode="auto">
          <a:xfrm>
            <a:off x="-21429" y="2264641"/>
            <a:ext cx="1074202" cy="1076747"/>
          </a:xfrm>
          <a:custGeom>
            <a:avLst/>
            <a:gdLst>
              <a:gd name="T0" fmla="*/ 0 w 844"/>
              <a:gd name="T1" fmla="*/ 0 h 846"/>
              <a:gd name="T2" fmla="*/ 844 w 844"/>
              <a:gd name="T3" fmla="*/ 846 h 846"/>
              <a:gd name="T4" fmla="*/ 844 w 844"/>
              <a:gd name="T5" fmla="*/ 0 h 846"/>
              <a:gd name="T6" fmla="*/ 0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0" y="0"/>
                </a:moveTo>
                <a:lnTo>
                  <a:pt x="844" y="846"/>
                </a:lnTo>
                <a:lnTo>
                  <a:pt x="844" y="0"/>
                </a:lnTo>
                <a:lnTo>
                  <a:pt x="0" y="0"/>
                </a:lnTo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11"/>
          <p:cNvSpPr>
            <a:spLocks/>
          </p:cNvSpPr>
          <p:nvPr/>
        </p:nvSpPr>
        <p:spPr bwMode="auto">
          <a:xfrm>
            <a:off x="-21429" y="2264641"/>
            <a:ext cx="1074202" cy="1076747"/>
          </a:xfrm>
          <a:custGeom>
            <a:avLst/>
            <a:gdLst>
              <a:gd name="T0" fmla="*/ 0 w 844"/>
              <a:gd name="T1" fmla="*/ 846 h 846"/>
              <a:gd name="T2" fmla="*/ 844 w 844"/>
              <a:gd name="T3" fmla="*/ 846 h 846"/>
              <a:gd name="T4" fmla="*/ 0 w 844"/>
              <a:gd name="T5" fmla="*/ 0 h 846"/>
              <a:gd name="T6" fmla="*/ 0 w 844"/>
              <a:gd name="T7" fmla="*/ 846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0" y="846"/>
                </a:moveTo>
                <a:lnTo>
                  <a:pt x="844" y="846"/>
                </a:lnTo>
                <a:lnTo>
                  <a:pt x="0" y="0"/>
                </a:lnTo>
                <a:lnTo>
                  <a:pt x="0" y="846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12"/>
          <p:cNvSpPr>
            <a:spLocks/>
          </p:cNvSpPr>
          <p:nvPr/>
        </p:nvSpPr>
        <p:spPr bwMode="auto">
          <a:xfrm>
            <a:off x="-21429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844 w 844"/>
              <a:gd name="T3" fmla="*/ 845 h 845"/>
              <a:gd name="T4" fmla="*/ 844 w 844"/>
              <a:gd name="T5" fmla="*/ 0 h 845"/>
              <a:gd name="T6" fmla="*/ 0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844" y="845"/>
                </a:lnTo>
                <a:lnTo>
                  <a:pt x="84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" name="Freeform 13"/>
          <p:cNvSpPr>
            <a:spLocks/>
          </p:cNvSpPr>
          <p:nvPr/>
        </p:nvSpPr>
        <p:spPr bwMode="auto">
          <a:xfrm>
            <a:off x="-21429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844 w 844"/>
              <a:gd name="T3" fmla="*/ 845 h 845"/>
              <a:gd name="T4" fmla="*/ 844 w 844"/>
              <a:gd name="T5" fmla="*/ 0 h 845"/>
              <a:gd name="T6" fmla="*/ 0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844" y="845"/>
                </a:lnTo>
                <a:lnTo>
                  <a:pt x="844" y="0"/>
                </a:lnTo>
                <a:lnTo>
                  <a:pt x="0" y="0"/>
                </a:lnTo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" name="Freeform 14"/>
          <p:cNvSpPr>
            <a:spLocks/>
          </p:cNvSpPr>
          <p:nvPr/>
        </p:nvSpPr>
        <p:spPr bwMode="auto">
          <a:xfrm>
            <a:off x="-21429" y="3341388"/>
            <a:ext cx="1074202" cy="1075475"/>
          </a:xfrm>
          <a:custGeom>
            <a:avLst/>
            <a:gdLst>
              <a:gd name="T0" fmla="*/ 0 w 844"/>
              <a:gd name="T1" fmla="*/ 845 h 845"/>
              <a:gd name="T2" fmla="*/ 844 w 844"/>
              <a:gd name="T3" fmla="*/ 845 h 845"/>
              <a:gd name="T4" fmla="*/ 0 w 844"/>
              <a:gd name="T5" fmla="*/ 0 h 845"/>
              <a:gd name="T6" fmla="*/ 0 w 844"/>
              <a:gd name="T7" fmla="*/ 845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0" y="845"/>
                </a:moveTo>
                <a:lnTo>
                  <a:pt x="844" y="845"/>
                </a:lnTo>
                <a:lnTo>
                  <a:pt x="0" y="0"/>
                </a:lnTo>
                <a:lnTo>
                  <a:pt x="0" y="845"/>
                </a:lnTo>
                <a:close/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5" name="Freeform 15"/>
          <p:cNvSpPr>
            <a:spLocks/>
          </p:cNvSpPr>
          <p:nvPr/>
        </p:nvSpPr>
        <p:spPr bwMode="auto">
          <a:xfrm>
            <a:off x="1050227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844 w 844"/>
              <a:gd name="T3" fmla="*/ 843 h 843"/>
              <a:gd name="T4" fmla="*/ 844 w 844"/>
              <a:gd name="T5" fmla="*/ 0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844" y="843"/>
                </a:lnTo>
                <a:lnTo>
                  <a:pt x="84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16"/>
          <p:cNvSpPr>
            <a:spLocks/>
          </p:cNvSpPr>
          <p:nvPr/>
        </p:nvSpPr>
        <p:spPr bwMode="auto">
          <a:xfrm>
            <a:off x="1050227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  <a:gd name="T8" fmla="*/ 0 w 844"/>
              <a:gd name="T9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7" name="Freeform 17"/>
          <p:cNvSpPr>
            <a:spLocks/>
          </p:cNvSpPr>
          <p:nvPr/>
        </p:nvSpPr>
        <p:spPr bwMode="auto">
          <a:xfrm>
            <a:off x="1050227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  <a:gd name="T8" fmla="*/ 0 w 844"/>
              <a:gd name="T9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solidFill>
            <a:schemeClr val="accent5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8" name="Freeform 18"/>
          <p:cNvSpPr>
            <a:spLocks/>
          </p:cNvSpPr>
          <p:nvPr/>
        </p:nvSpPr>
        <p:spPr bwMode="auto">
          <a:xfrm>
            <a:off x="1050227" y="2264641"/>
            <a:ext cx="1074202" cy="1076747"/>
          </a:xfrm>
          <a:custGeom>
            <a:avLst/>
            <a:gdLst>
              <a:gd name="T0" fmla="*/ 844 w 844"/>
              <a:gd name="T1" fmla="*/ 0 h 846"/>
              <a:gd name="T2" fmla="*/ 0 w 844"/>
              <a:gd name="T3" fmla="*/ 0 h 846"/>
              <a:gd name="T4" fmla="*/ 844 w 844"/>
              <a:gd name="T5" fmla="*/ 846 h 846"/>
              <a:gd name="T6" fmla="*/ 844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844" y="0"/>
                </a:moveTo>
                <a:lnTo>
                  <a:pt x="0" y="0"/>
                </a:lnTo>
                <a:lnTo>
                  <a:pt x="844" y="846"/>
                </a:lnTo>
                <a:lnTo>
                  <a:pt x="844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9" name="Freeform 19"/>
          <p:cNvSpPr>
            <a:spLocks/>
          </p:cNvSpPr>
          <p:nvPr/>
        </p:nvSpPr>
        <p:spPr bwMode="auto">
          <a:xfrm>
            <a:off x="1050227" y="2264641"/>
            <a:ext cx="1074202" cy="1076747"/>
          </a:xfrm>
          <a:custGeom>
            <a:avLst/>
            <a:gdLst>
              <a:gd name="T0" fmla="*/ 844 w 844"/>
              <a:gd name="T1" fmla="*/ 0 h 846"/>
              <a:gd name="T2" fmla="*/ 0 w 844"/>
              <a:gd name="T3" fmla="*/ 0 h 846"/>
              <a:gd name="T4" fmla="*/ 844 w 844"/>
              <a:gd name="T5" fmla="*/ 846 h 846"/>
              <a:gd name="T6" fmla="*/ 844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844" y="0"/>
                </a:moveTo>
                <a:lnTo>
                  <a:pt x="0" y="0"/>
                </a:lnTo>
                <a:lnTo>
                  <a:pt x="844" y="846"/>
                </a:lnTo>
                <a:lnTo>
                  <a:pt x="844" y="0"/>
                </a:lnTo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Freeform 20"/>
          <p:cNvSpPr>
            <a:spLocks/>
          </p:cNvSpPr>
          <p:nvPr/>
        </p:nvSpPr>
        <p:spPr bwMode="auto">
          <a:xfrm>
            <a:off x="1050227" y="2264641"/>
            <a:ext cx="1074202" cy="1076747"/>
          </a:xfrm>
          <a:custGeom>
            <a:avLst/>
            <a:gdLst>
              <a:gd name="T0" fmla="*/ 0 w 844"/>
              <a:gd name="T1" fmla="*/ 0 h 846"/>
              <a:gd name="T2" fmla="*/ 0 w 844"/>
              <a:gd name="T3" fmla="*/ 0 h 846"/>
              <a:gd name="T4" fmla="*/ 0 w 844"/>
              <a:gd name="T5" fmla="*/ 846 h 846"/>
              <a:gd name="T6" fmla="*/ 844 w 844"/>
              <a:gd name="T7" fmla="*/ 846 h 846"/>
              <a:gd name="T8" fmla="*/ 0 w 844"/>
              <a:gd name="T9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6">
                <a:moveTo>
                  <a:pt x="0" y="0"/>
                </a:moveTo>
                <a:lnTo>
                  <a:pt x="0" y="0"/>
                </a:lnTo>
                <a:lnTo>
                  <a:pt x="0" y="846"/>
                </a:lnTo>
                <a:lnTo>
                  <a:pt x="844" y="8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" name="Freeform 21"/>
          <p:cNvSpPr>
            <a:spLocks/>
          </p:cNvSpPr>
          <p:nvPr/>
        </p:nvSpPr>
        <p:spPr bwMode="auto">
          <a:xfrm>
            <a:off x="1050227" y="2264641"/>
            <a:ext cx="1074202" cy="1076747"/>
          </a:xfrm>
          <a:custGeom>
            <a:avLst/>
            <a:gdLst>
              <a:gd name="T0" fmla="*/ 0 w 844"/>
              <a:gd name="T1" fmla="*/ 0 h 846"/>
              <a:gd name="T2" fmla="*/ 0 w 844"/>
              <a:gd name="T3" fmla="*/ 0 h 846"/>
              <a:gd name="T4" fmla="*/ 0 w 844"/>
              <a:gd name="T5" fmla="*/ 846 h 846"/>
              <a:gd name="T6" fmla="*/ 844 w 844"/>
              <a:gd name="T7" fmla="*/ 846 h 846"/>
              <a:gd name="T8" fmla="*/ 0 w 844"/>
              <a:gd name="T9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6">
                <a:moveTo>
                  <a:pt x="0" y="0"/>
                </a:moveTo>
                <a:lnTo>
                  <a:pt x="0" y="0"/>
                </a:lnTo>
                <a:lnTo>
                  <a:pt x="0" y="846"/>
                </a:lnTo>
                <a:lnTo>
                  <a:pt x="844" y="846"/>
                </a:lnTo>
                <a:lnTo>
                  <a:pt x="0" y="0"/>
                </a:lnTo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" name="Freeform 22"/>
          <p:cNvSpPr>
            <a:spLocks/>
          </p:cNvSpPr>
          <p:nvPr/>
        </p:nvSpPr>
        <p:spPr bwMode="auto">
          <a:xfrm>
            <a:off x="1050227" y="3341388"/>
            <a:ext cx="1074202" cy="1075475"/>
          </a:xfrm>
          <a:custGeom>
            <a:avLst/>
            <a:gdLst>
              <a:gd name="T0" fmla="*/ 844 w 844"/>
              <a:gd name="T1" fmla="*/ 0 h 845"/>
              <a:gd name="T2" fmla="*/ 0 w 844"/>
              <a:gd name="T3" fmla="*/ 0 h 845"/>
              <a:gd name="T4" fmla="*/ 844 w 844"/>
              <a:gd name="T5" fmla="*/ 845 h 845"/>
              <a:gd name="T6" fmla="*/ 844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844" y="0"/>
                </a:moveTo>
                <a:lnTo>
                  <a:pt x="0" y="0"/>
                </a:lnTo>
                <a:lnTo>
                  <a:pt x="844" y="845"/>
                </a:lnTo>
                <a:lnTo>
                  <a:pt x="844" y="0"/>
                </a:lnTo>
                <a:close/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3" name="Freeform 23"/>
          <p:cNvSpPr>
            <a:spLocks/>
          </p:cNvSpPr>
          <p:nvPr/>
        </p:nvSpPr>
        <p:spPr bwMode="auto">
          <a:xfrm>
            <a:off x="1050227" y="3341388"/>
            <a:ext cx="1074202" cy="1075475"/>
          </a:xfrm>
          <a:custGeom>
            <a:avLst/>
            <a:gdLst>
              <a:gd name="T0" fmla="*/ 844 w 844"/>
              <a:gd name="T1" fmla="*/ 0 h 845"/>
              <a:gd name="T2" fmla="*/ 0 w 844"/>
              <a:gd name="T3" fmla="*/ 0 h 845"/>
              <a:gd name="T4" fmla="*/ 844 w 844"/>
              <a:gd name="T5" fmla="*/ 845 h 845"/>
              <a:gd name="T6" fmla="*/ 844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844" y="0"/>
                </a:moveTo>
                <a:lnTo>
                  <a:pt x="0" y="0"/>
                </a:lnTo>
                <a:lnTo>
                  <a:pt x="844" y="845"/>
                </a:lnTo>
                <a:lnTo>
                  <a:pt x="844" y="0"/>
                </a:lnTo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" name="Freeform 24"/>
          <p:cNvSpPr>
            <a:spLocks/>
          </p:cNvSpPr>
          <p:nvPr/>
        </p:nvSpPr>
        <p:spPr bwMode="auto">
          <a:xfrm>
            <a:off x="1050227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0 w 844"/>
              <a:gd name="T3" fmla="*/ 0 h 845"/>
              <a:gd name="T4" fmla="*/ 0 w 844"/>
              <a:gd name="T5" fmla="*/ 845 h 845"/>
              <a:gd name="T6" fmla="*/ 844 w 844"/>
              <a:gd name="T7" fmla="*/ 845 h 845"/>
              <a:gd name="T8" fmla="*/ 0 w 844"/>
              <a:gd name="T9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0" y="0"/>
                </a:lnTo>
                <a:lnTo>
                  <a:pt x="0" y="845"/>
                </a:lnTo>
                <a:lnTo>
                  <a:pt x="844" y="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" name="Freeform 25"/>
          <p:cNvSpPr>
            <a:spLocks/>
          </p:cNvSpPr>
          <p:nvPr/>
        </p:nvSpPr>
        <p:spPr bwMode="auto">
          <a:xfrm>
            <a:off x="1050227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0 w 844"/>
              <a:gd name="T3" fmla="*/ 0 h 845"/>
              <a:gd name="T4" fmla="*/ 0 w 844"/>
              <a:gd name="T5" fmla="*/ 845 h 845"/>
              <a:gd name="T6" fmla="*/ 844 w 844"/>
              <a:gd name="T7" fmla="*/ 845 h 845"/>
              <a:gd name="T8" fmla="*/ 0 w 844"/>
              <a:gd name="T9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0" y="0"/>
                </a:lnTo>
                <a:lnTo>
                  <a:pt x="0" y="845"/>
                </a:lnTo>
                <a:lnTo>
                  <a:pt x="844" y="845"/>
                </a:lnTo>
                <a:lnTo>
                  <a:pt x="0" y="0"/>
                </a:lnTo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6" name="Freeform 26"/>
          <p:cNvSpPr>
            <a:spLocks/>
          </p:cNvSpPr>
          <p:nvPr/>
        </p:nvSpPr>
        <p:spPr bwMode="auto">
          <a:xfrm>
            <a:off x="2118066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844 w 844"/>
              <a:gd name="T3" fmla="*/ 843 h 843"/>
              <a:gd name="T4" fmla="*/ 844 w 844"/>
              <a:gd name="T5" fmla="*/ 0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844" y="843"/>
                </a:lnTo>
                <a:lnTo>
                  <a:pt x="84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7" name="Freeform 27"/>
          <p:cNvSpPr>
            <a:spLocks/>
          </p:cNvSpPr>
          <p:nvPr/>
        </p:nvSpPr>
        <p:spPr bwMode="auto">
          <a:xfrm>
            <a:off x="2118066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8" name="Freeform 28"/>
          <p:cNvSpPr>
            <a:spLocks/>
          </p:cNvSpPr>
          <p:nvPr/>
        </p:nvSpPr>
        <p:spPr bwMode="auto">
          <a:xfrm>
            <a:off x="2118066" y="2264641"/>
            <a:ext cx="1074202" cy="1076747"/>
          </a:xfrm>
          <a:custGeom>
            <a:avLst/>
            <a:gdLst>
              <a:gd name="T0" fmla="*/ 844 w 844"/>
              <a:gd name="T1" fmla="*/ 0 h 846"/>
              <a:gd name="T2" fmla="*/ 0 w 844"/>
              <a:gd name="T3" fmla="*/ 0 h 846"/>
              <a:gd name="T4" fmla="*/ 844 w 844"/>
              <a:gd name="T5" fmla="*/ 846 h 846"/>
              <a:gd name="T6" fmla="*/ 844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844" y="0"/>
                </a:moveTo>
                <a:lnTo>
                  <a:pt x="0" y="0"/>
                </a:lnTo>
                <a:lnTo>
                  <a:pt x="844" y="846"/>
                </a:lnTo>
                <a:lnTo>
                  <a:pt x="844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9" name="Freeform 29"/>
          <p:cNvSpPr>
            <a:spLocks/>
          </p:cNvSpPr>
          <p:nvPr/>
        </p:nvSpPr>
        <p:spPr bwMode="auto">
          <a:xfrm>
            <a:off x="2118066" y="2264641"/>
            <a:ext cx="1074202" cy="1076747"/>
          </a:xfrm>
          <a:custGeom>
            <a:avLst/>
            <a:gdLst>
              <a:gd name="T0" fmla="*/ 844 w 844"/>
              <a:gd name="T1" fmla="*/ 0 h 846"/>
              <a:gd name="T2" fmla="*/ 0 w 844"/>
              <a:gd name="T3" fmla="*/ 0 h 846"/>
              <a:gd name="T4" fmla="*/ 844 w 844"/>
              <a:gd name="T5" fmla="*/ 846 h 846"/>
              <a:gd name="T6" fmla="*/ 844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844" y="0"/>
                </a:moveTo>
                <a:lnTo>
                  <a:pt x="0" y="0"/>
                </a:lnTo>
                <a:lnTo>
                  <a:pt x="844" y="846"/>
                </a:lnTo>
                <a:lnTo>
                  <a:pt x="844" y="0"/>
                </a:lnTo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0" name="Freeform 30"/>
          <p:cNvSpPr>
            <a:spLocks/>
          </p:cNvSpPr>
          <p:nvPr/>
        </p:nvSpPr>
        <p:spPr bwMode="auto">
          <a:xfrm>
            <a:off x="2118066" y="2264641"/>
            <a:ext cx="1074202" cy="1076747"/>
          </a:xfrm>
          <a:custGeom>
            <a:avLst/>
            <a:gdLst>
              <a:gd name="T0" fmla="*/ 0 w 844"/>
              <a:gd name="T1" fmla="*/ 0 h 846"/>
              <a:gd name="T2" fmla="*/ 0 w 844"/>
              <a:gd name="T3" fmla="*/ 846 h 846"/>
              <a:gd name="T4" fmla="*/ 844 w 844"/>
              <a:gd name="T5" fmla="*/ 846 h 846"/>
              <a:gd name="T6" fmla="*/ 0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0" y="0"/>
                </a:moveTo>
                <a:lnTo>
                  <a:pt x="0" y="846"/>
                </a:lnTo>
                <a:lnTo>
                  <a:pt x="844" y="8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1" name="Freeform 31"/>
          <p:cNvSpPr>
            <a:spLocks/>
          </p:cNvSpPr>
          <p:nvPr/>
        </p:nvSpPr>
        <p:spPr bwMode="auto">
          <a:xfrm>
            <a:off x="2118066" y="2264641"/>
            <a:ext cx="1074202" cy="1076747"/>
          </a:xfrm>
          <a:custGeom>
            <a:avLst/>
            <a:gdLst>
              <a:gd name="T0" fmla="*/ 0 w 844"/>
              <a:gd name="T1" fmla="*/ 0 h 846"/>
              <a:gd name="T2" fmla="*/ 0 w 844"/>
              <a:gd name="T3" fmla="*/ 846 h 846"/>
              <a:gd name="T4" fmla="*/ 844 w 844"/>
              <a:gd name="T5" fmla="*/ 846 h 846"/>
              <a:gd name="T6" fmla="*/ 0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0" y="0"/>
                </a:moveTo>
                <a:lnTo>
                  <a:pt x="0" y="846"/>
                </a:lnTo>
                <a:lnTo>
                  <a:pt x="844" y="846"/>
                </a:lnTo>
                <a:lnTo>
                  <a:pt x="0" y="0"/>
                </a:lnTo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2" name="Freeform 32"/>
          <p:cNvSpPr>
            <a:spLocks/>
          </p:cNvSpPr>
          <p:nvPr/>
        </p:nvSpPr>
        <p:spPr bwMode="auto">
          <a:xfrm>
            <a:off x="2118066" y="3341388"/>
            <a:ext cx="1074202" cy="1075475"/>
          </a:xfrm>
          <a:custGeom>
            <a:avLst/>
            <a:gdLst>
              <a:gd name="T0" fmla="*/ 844 w 844"/>
              <a:gd name="T1" fmla="*/ 0 h 845"/>
              <a:gd name="T2" fmla="*/ 0 w 844"/>
              <a:gd name="T3" fmla="*/ 0 h 845"/>
              <a:gd name="T4" fmla="*/ 844 w 844"/>
              <a:gd name="T5" fmla="*/ 845 h 845"/>
              <a:gd name="T6" fmla="*/ 844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844" y="0"/>
                </a:moveTo>
                <a:lnTo>
                  <a:pt x="0" y="0"/>
                </a:lnTo>
                <a:lnTo>
                  <a:pt x="844" y="845"/>
                </a:lnTo>
                <a:lnTo>
                  <a:pt x="844" y="0"/>
                </a:lnTo>
                <a:close/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3" name="Freeform 33"/>
          <p:cNvSpPr>
            <a:spLocks/>
          </p:cNvSpPr>
          <p:nvPr/>
        </p:nvSpPr>
        <p:spPr bwMode="auto">
          <a:xfrm>
            <a:off x="2118066" y="3341388"/>
            <a:ext cx="1074202" cy="1075475"/>
          </a:xfrm>
          <a:custGeom>
            <a:avLst/>
            <a:gdLst>
              <a:gd name="T0" fmla="*/ 844 w 844"/>
              <a:gd name="T1" fmla="*/ 0 h 845"/>
              <a:gd name="T2" fmla="*/ 0 w 844"/>
              <a:gd name="T3" fmla="*/ 0 h 845"/>
              <a:gd name="T4" fmla="*/ 844 w 844"/>
              <a:gd name="T5" fmla="*/ 845 h 845"/>
              <a:gd name="T6" fmla="*/ 844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844" y="0"/>
                </a:moveTo>
                <a:lnTo>
                  <a:pt x="0" y="0"/>
                </a:lnTo>
                <a:lnTo>
                  <a:pt x="844" y="845"/>
                </a:lnTo>
                <a:lnTo>
                  <a:pt x="844" y="0"/>
                </a:lnTo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" name="Freeform 34"/>
          <p:cNvSpPr>
            <a:spLocks/>
          </p:cNvSpPr>
          <p:nvPr/>
        </p:nvSpPr>
        <p:spPr bwMode="auto">
          <a:xfrm>
            <a:off x="2118066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0 w 844"/>
              <a:gd name="T3" fmla="*/ 845 h 845"/>
              <a:gd name="T4" fmla="*/ 844 w 844"/>
              <a:gd name="T5" fmla="*/ 845 h 845"/>
              <a:gd name="T6" fmla="*/ 0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0" y="845"/>
                </a:lnTo>
                <a:lnTo>
                  <a:pt x="844" y="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Freeform 35"/>
          <p:cNvSpPr>
            <a:spLocks/>
          </p:cNvSpPr>
          <p:nvPr/>
        </p:nvSpPr>
        <p:spPr bwMode="auto">
          <a:xfrm>
            <a:off x="2118066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0 w 844"/>
              <a:gd name="T3" fmla="*/ 845 h 845"/>
              <a:gd name="T4" fmla="*/ 844 w 844"/>
              <a:gd name="T5" fmla="*/ 845 h 845"/>
              <a:gd name="T6" fmla="*/ 0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0" y="845"/>
                </a:lnTo>
                <a:lnTo>
                  <a:pt x="844" y="845"/>
                </a:lnTo>
                <a:lnTo>
                  <a:pt x="0" y="0"/>
                </a:lnTo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Freeform 36"/>
          <p:cNvSpPr>
            <a:spLocks/>
          </p:cNvSpPr>
          <p:nvPr/>
        </p:nvSpPr>
        <p:spPr bwMode="auto">
          <a:xfrm>
            <a:off x="3189722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844 w 844"/>
              <a:gd name="T3" fmla="*/ 843 h 843"/>
              <a:gd name="T4" fmla="*/ 844 w 844"/>
              <a:gd name="T5" fmla="*/ 0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844" y="843"/>
                </a:lnTo>
                <a:lnTo>
                  <a:pt x="84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Freeform 37"/>
          <p:cNvSpPr>
            <a:spLocks/>
          </p:cNvSpPr>
          <p:nvPr/>
        </p:nvSpPr>
        <p:spPr bwMode="auto">
          <a:xfrm>
            <a:off x="3189722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Freeform 38"/>
          <p:cNvSpPr>
            <a:spLocks/>
          </p:cNvSpPr>
          <p:nvPr/>
        </p:nvSpPr>
        <p:spPr bwMode="auto">
          <a:xfrm>
            <a:off x="3189722" y="2264641"/>
            <a:ext cx="1074202" cy="1076747"/>
          </a:xfrm>
          <a:custGeom>
            <a:avLst/>
            <a:gdLst>
              <a:gd name="T0" fmla="*/ 844 w 844"/>
              <a:gd name="T1" fmla="*/ 0 h 846"/>
              <a:gd name="T2" fmla="*/ 0 w 844"/>
              <a:gd name="T3" fmla="*/ 0 h 846"/>
              <a:gd name="T4" fmla="*/ 844 w 844"/>
              <a:gd name="T5" fmla="*/ 846 h 846"/>
              <a:gd name="T6" fmla="*/ 844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844" y="0"/>
                </a:moveTo>
                <a:lnTo>
                  <a:pt x="0" y="0"/>
                </a:lnTo>
                <a:lnTo>
                  <a:pt x="844" y="846"/>
                </a:lnTo>
                <a:lnTo>
                  <a:pt x="844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9" name="Freeform 39"/>
          <p:cNvSpPr>
            <a:spLocks/>
          </p:cNvSpPr>
          <p:nvPr/>
        </p:nvSpPr>
        <p:spPr bwMode="auto">
          <a:xfrm>
            <a:off x="3189722" y="2264641"/>
            <a:ext cx="1074202" cy="1076747"/>
          </a:xfrm>
          <a:custGeom>
            <a:avLst/>
            <a:gdLst>
              <a:gd name="T0" fmla="*/ 0 w 844"/>
              <a:gd name="T1" fmla="*/ 0 h 846"/>
              <a:gd name="T2" fmla="*/ 0 w 844"/>
              <a:gd name="T3" fmla="*/ 0 h 846"/>
              <a:gd name="T4" fmla="*/ 0 w 844"/>
              <a:gd name="T5" fmla="*/ 846 h 846"/>
              <a:gd name="T6" fmla="*/ 844 w 844"/>
              <a:gd name="T7" fmla="*/ 846 h 846"/>
              <a:gd name="T8" fmla="*/ 0 w 844"/>
              <a:gd name="T9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6">
                <a:moveTo>
                  <a:pt x="0" y="0"/>
                </a:moveTo>
                <a:lnTo>
                  <a:pt x="0" y="0"/>
                </a:lnTo>
                <a:lnTo>
                  <a:pt x="0" y="846"/>
                </a:lnTo>
                <a:lnTo>
                  <a:pt x="844" y="8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90000"/>
              <a:lumOff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0" name="Freeform 40"/>
          <p:cNvSpPr>
            <a:spLocks/>
          </p:cNvSpPr>
          <p:nvPr/>
        </p:nvSpPr>
        <p:spPr bwMode="auto">
          <a:xfrm>
            <a:off x="3189722" y="3341388"/>
            <a:ext cx="1074202" cy="1075475"/>
          </a:xfrm>
          <a:custGeom>
            <a:avLst/>
            <a:gdLst>
              <a:gd name="T0" fmla="*/ 844 w 844"/>
              <a:gd name="T1" fmla="*/ 0 h 845"/>
              <a:gd name="T2" fmla="*/ 0 w 844"/>
              <a:gd name="T3" fmla="*/ 0 h 845"/>
              <a:gd name="T4" fmla="*/ 844 w 844"/>
              <a:gd name="T5" fmla="*/ 845 h 845"/>
              <a:gd name="T6" fmla="*/ 844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844" y="0"/>
                </a:moveTo>
                <a:lnTo>
                  <a:pt x="0" y="0"/>
                </a:lnTo>
                <a:lnTo>
                  <a:pt x="844" y="845"/>
                </a:lnTo>
                <a:lnTo>
                  <a:pt x="844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1" name="Freeform 41"/>
          <p:cNvSpPr>
            <a:spLocks/>
          </p:cNvSpPr>
          <p:nvPr/>
        </p:nvSpPr>
        <p:spPr bwMode="auto">
          <a:xfrm>
            <a:off x="3189722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0 w 844"/>
              <a:gd name="T3" fmla="*/ 0 h 845"/>
              <a:gd name="T4" fmla="*/ 0 w 844"/>
              <a:gd name="T5" fmla="*/ 845 h 845"/>
              <a:gd name="T6" fmla="*/ 844 w 844"/>
              <a:gd name="T7" fmla="*/ 845 h 845"/>
              <a:gd name="T8" fmla="*/ 0 w 844"/>
              <a:gd name="T9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0" y="0"/>
                </a:lnTo>
                <a:lnTo>
                  <a:pt x="0" y="845"/>
                </a:lnTo>
                <a:lnTo>
                  <a:pt x="844" y="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2" name="Freeform 42"/>
          <p:cNvSpPr>
            <a:spLocks/>
          </p:cNvSpPr>
          <p:nvPr/>
        </p:nvSpPr>
        <p:spPr bwMode="auto">
          <a:xfrm>
            <a:off x="4261378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844 w 844"/>
              <a:gd name="T3" fmla="*/ 843 h 843"/>
              <a:gd name="T4" fmla="*/ 844 w 844"/>
              <a:gd name="T5" fmla="*/ 0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844" y="843"/>
                </a:lnTo>
                <a:lnTo>
                  <a:pt x="84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3" name="Freeform 43"/>
          <p:cNvSpPr>
            <a:spLocks/>
          </p:cNvSpPr>
          <p:nvPr/>
        </p:nvSpPr>
        <p:spPr bwMode="auto">
          <a:xfrm>
            <a:off x="4261378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844 w 844"/>
              <a:gd name="T3" fmla="*/ 843 h 843"/>
              <a:gd name="T4" fmla="*/ 844 w 844"/>
              <a:gd name="T5" fmla="*/ 0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844" y="843"/>
                </a:lnTo>
                <a:lnTo>
                  <a:pt x="844" y="0"/>
                </a:lnTo>
                <a:lnTo>
                  <a:pt x="0" y="0"/>
                </a:ln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" name="Freeform 44"/>
          <p:cNvSpPr>
            <a:spLocks/>
          </p:cNvSpPr>
          <p:nvPr/>
        </p:nvSpPr>
        <p:spPr bwMode="auto">
          <a:xfrm>
            <a:off x="4261378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Freeform 45"/>
          <p:cNvSpPr>
            <a:spLocks/>
          </p:cNvSpPr>
          <p:nvPr/>
        </p:nvSpPr>
        <p:spPr bwMode="auto">
          <a:xfrm>
            <a:off x="4261378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Freeform 46"/>
          <p:cNvSpPr>
            <a:spLocks/>
          </p:cNvSpPr>
          <p:nvPr/>
        </p:nvSpPr>
        <p:spPr bwMode="auto">
          <a:xfrm>
            <a:off x="4261378" y="2264641"/>
            <a:ext cx="1074202" cy="1076747"/>
          </a:xfrm>
          <a:custGeom>
            <a:avLst/>
            <a:gdLst>
              <a:gd name="T0" fmla="*/ 844 w 844"/>
              <a:gd name="T1" fmla="*/ 0 h 846"/>
              <a:gd name="T2" fmla="*/ 0 w 844"/>
              <a:gd name="T3" fmla="*/ 0 h 846"/>
              <a:gd name="T4" fmla="*/ 844 w 844"/>
              <a:gd name="T5" fmla="*/ 846 h 846"/>
              <a:gd name="T6" fmla="*/ 844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844" y="0"/>
                </a:moveTo>
                <a:lnTo>
                  <a:pt x="0" y="0"/>
                </a:lnTo>
                <a:lnTo>
                  <a:pt x="844" y="846"/>
                </a:lnTo>
                <a:lnTo>
                  <a:pt x="8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7" name="Freeform 47"/>
          <p:cNvSpPr>
            <a:spLocks/>
          </p:cNvSpPr>
          <p:nvPr/>
        </p:nvSpPr>
        <p:spPr bwMode="auto">
          <a:xfrm>
            <a:off x="4261378" y="2264641"/>
            <a:ext cx="1074202" cy="1076747"/>
          </a:xfrm>
          <a:custGeom>
            <a:avLst/>
            <a:gdLst>
              <a:gd name="T0" fmla="*/ 844 w 844"/>
              <a:gd name="T1" fmla="*/ 0 h 846"/>
              <a:gd name="T2" fmla="*/ 0 w 844"/>
              <a:gd name="T3" fmla="*/ 0 h 846"/>
              <a:gd name="T4" fmla="*/ 844 w 844"/>
              <a:gd name="T5" fmla="*/ 846 h 846"/>
              <a:gd name="T6" fmla="*/ 844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844" y="0"/>
                </a:moveTo>
                <a:lnTo>
                  <a:pt x="0" y="0"/>
                </a:lnTo>
                <a:lnTo>
                  <a:pt x="844" y="846"/>
                </a:lnTo>
                <a:lnTo>
                  <a:pt x="844" y="0"/>
                </a:ln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8" name="Freeform 48"/>
          <p:cNvSpPr>
            <a:spLocks/>
          </p:cNvSpPr>
          <p:nvPr/>
        </p:nvSpPr>
        <p:spPr bwMode="auto">
          <a:xfrm>
            <a:off x="4261378" y="2264641"/>
            <a:ext cx="1074202" cy="1076747"/>
          </a:xfrm>
          <a:custGeom>
            <a:avLst/>
            <a:gdLst>
              <a:gd name="T0" fmla="*/ 0 w 844"/>
              <a:gd name="T1" fmla="*/ 0 h 846"/>
              <a:gd name="T2" fmla="*/ 0 w 844"/>
              <a:gd name="T3" fmla="*/ 846 h 846"/>
              <a:gd name="T4" fmla="*/ 844 w 844"/>
              <a:gd name="T5" fmla="*/ 846 h 846"/>
              <a:gd name="T6" fmla="*/ 0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0" y="0"/>
                </a:moveTo>
                <a:lnTo>
                  <a:pt x="0" y="846"/>
                </a:lnTo>
                <a:lnTo>
                  <a:pt x="844" y="8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9" name="Freeform 49"/>
          <p:cNvSpPr>
            <a:spLocks/>
          </p:cNvSpPr>
          <p:nvPr/>
        </p:nvSpPr>
        <p:spPr bwMode="auto">
          <a:xfrm>
            <a:off x="4261378" y="2264641"/>
            <a:ext cx="1074202" cy="1076747"/>
          </a:xfrm>
          <a:custGeom>
            <a:avLst/>
            <a:gdLst>
              <a:gd name="T0" fmla="*/ 0 w 844"/>
              <a:gd name="T1" fmla="*/ 0 h 846"/>
              <a:gd name="T2" fmla="*/ 0 w 844"/>
              <a:gd name="T3" fmla="*/ 846 h 846"/>
              <a:gd name="T4" fmla="*/ 844 w 844"/>
              <a:gd name="T5" fmla="*/ 846 h 846"/>
              <a:gd name="T6" fmla="*/ 0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0" y="0"/>
                </a:moveTo>
                <a:lnTo>
                  <a:pt x="0" y="846"/>
                </a:lnTo>
                <a:lnTo>
                  <a:pt x="844" y="846"/>
                </a:lnTo>
                <a:lnTo>
                  <a:pt x="0" y="0"/>
                </a:ln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0" name="Freeform 50"/>
          <p:cNvSpPr>
            <a:spLocks/>
          </p:cNvSpPr>
          <p:nvPr/>
        </p:nvSpPr>
        <p:spPr bwMode="auto">
          <a:xfrm>
            <a:off x="4261378" y="3341388"/>
            <a:ext cx="1074202" cy="1075475"/>
          </a:xfrm>
          <a:custGeom>
            <a:avLst/>
            <a:gdLst>
              <a:gd name="T0" fmla="*/ 844 w 844"/>
              <a:gd name="T1" fmla="*/ 0 h 845"/>
              <a:gd name="T2" fmla="*/ 0 w 844"/>
              <a:gd name="T3" fmla="*/ 0 h 845"/>
              <a:gd name="T4" fmla="*/ 844 w 844"/>
              <a:gd name="T5" fmla="*/ 845 h 845"/>
              <a:gd name="T6" fmla="*/ 844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844" y="0"/>
                </a:moveTo>
                <a:lnTo>
                  <a:pt x="0" y="0"/>
                </a:lnTo>
                <a:lnTo>
                  <a:pt x="844" y="845"/>
                </a:lnTo>
                <a:lnTo>
                  <a:pt x="8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1" name="Freeform 51"/>
          <p:cNvSpPr>
            <a:spLocks/>
          </p:cNvSpPr>
          <p:nvPr/>
        </p:nvSpPr>
        <p:spPr bwMode="auto">
          <a:xfrm>
            <a:off x="4261378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0 w 844"/>
              <a:gd name="T3" fmla="*/ 0 h 845"/>
              <a:gd name="T4" fmla="*/ 0 w 844"/>
              <a:gd name="T5" fmla="*/ 845 h 845"/>
              <a:gd name="T6" fmla="*/ 844 w 844"/>
              <a:gd name="T7" fmla="*/ 845 h 845"/>
              <a:gd name="T8" fmla="*/ 0 w 844"/>
              <a:gd name="T9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0" y="0"/>
                </a:lnTo>
                <a:lnTo>
                  <a:pt x="0" y="845"/>
                </a:lnTo>
                <a:lnTo>
                  <a:pt x="844" y="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Freeform 52"/>
          <p:cNvSpPr>
            <a:spLocks/>
          </p:cNvSpPr>
          <p:nvPr/>
        </p:nvSpPr>
        <p:spPr bwMode="auto">
          <a:xfrm>
            <a:off x="5329216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844 w 844"/>
              <a:gd name="T3" fmla="*/ 843 h 843"/>
              <a:gd name="T4" fmla="*/ 844 w 844"/>
              <a:gd name="T5" fmla="*/ 0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844" y="843"/>
                </a:lnTo>
                <a:lnTo>
                  <a:pt x="84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3" name="Freeform 53"/>
          <p:cNvSpPr>
            <a:spLocks/>
          </p:cNvSpPr>
          <p:nvPr/>
        </p:nvSpPr>
        <p:spPr bwMode="auto">
          <a:xfrm>
            <a:off x="5329216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844 w 844"/>
              <a:gd name="T3" fmla="*/ 843 h 843"/>
              <a:gd name="T4" fmla="*/ 844 w 844"/>
              <a:gd name="T5" fmla="*/ 0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844" y="843"/>
                </a:lnTo>
                <a:lnTo>
                  <a:pt x="844" y="0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4" name="Freeform 54"/>
          <p:cNvSpPr>
            <a:spLocks/>
          </p:cNvSpPr>
          <p:nvPr/>
        </p:nvSpPr>
        <p:spPr bwMode="auto">
          <a:xfrm>
            <a:off x="5329216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" name="Freeform 55"/>
          <p:cNvSpPr>
            <a:spLocks/>
          </p:cNvSpPr>
          <p:nvPr/>
        </p:nvSpPr>
        <p:spPr bwMode="auto">
          <a:xfrm>
            <a:off x="5329216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6" name="Freeform 56"/>
          <p:cNvSpPr>
            <a:spLocks/>
          </p:cNvSpPr>
          <p:nvPr/>
        </p:nvSpPr>
        <p:spPr bwMode="auto">
          <a:xfrm>
            <a:off x="5329216" y="2264641"/>
            <a:ext cx="1074202" cy="1076747"/>
          </a:xfrm>
          <a:custGeom>
            <a:avLst/>
            <a:gdLst>
              <a:gd name="T0" fmla="*/ 844 w 844"/>
              <a:gd name="T1" fmla="*/ 0 h 846"/>
              <a:gd name="T2" fmla="*/ 0 w 844"/>
              <a:gd name="T3" fmla="*/ 0 h 846"/>
              <a:gd name="T4" fmla="*/ 844 w 844"/>
              <a:gd name="T5" fmla="*/ 846 h 846"/>
              <a:gd name="T6" fmla="*/ 844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844" y="0"/>
                </a:moveTo>
                <a:lnTo>
                  <a:pt x="0" y="0"/>
                </a:lnTo>
                <a:lnTo>
                  <a:pt x="844" y="846"/>
                </a:lnTo>
                <a:lnTo>
                  <a:pt x="84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Freeform 57"/>
          <p:cNvSpPr>
            <a:spLocks/>
          </p:cNvSpPr>
          <p:nvPr/>
        </p:nvSpPr>
        <p:spPr bwMode="auto">
          <a:xfrm>
            <a:off x="5329216" y="2264641"/>
            <a:ext cx="1074202" cy="1076747"/>
          </a:xfrm>
          <a:custGeom>
            <a:avLst/>
            <a:gdLst>
              <a:gd name="T0" fmla="*/ 844 w 844"/>
              <a:gd name="T1" fmla="*/ 0 h 846"/>
              <a:gd name="T2" fmla="*/ 0 w 844"/>
              <a:gd name="T3" fmla="*/ 0 h 846"/>
              <a:gd name="T4" fmla="*/ 844 w 844"/>
              <a:gd name="T5" fmla="*/ 846 h 846"/>
              <a:gd name="T6" fmla="*/ 844 w 844"/>
              <a:gd name="T7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6">
                <a:moveTo>
                  <a:pt x="844" y="0"/>
                </a:moveTo>
                <a:lnTo>
                  <a:pt x="0" y="0"/>
                </a:lnTo>
                <a:lnTo>
                  <a:pt x="844" y="846"/>
                </a:lnTo>
                <a:lnTo>
                  <a:pt x="844" y="0"/>
                </a:ln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8" name="Freeform 58"/>
          <p:cNvSpPr>
            <a:spLocks/>
          </p:cNvSpPr>
          <p:nvPr/>
        </p:nvSpPr>
        <p:spPr bwMode="auto">
          <a:xfrm>
            <a:off x="5329216" y="2264641"/>
            <a:ext cx="1074202" cy="1076747"/>
          </a:xfrm>
          <a:custGeom>
            <a:avLst/>
            <a:gdLst>
              <a:gd name="T0" fmla="*/ 0 w 844"/>
              <a:gd name="T1" fmla="*/ 0 h 846"/>
              <a:gd name="T2" fmla="*/ 0 w 844"/>
              <a:gd name="T3" fmla="*/ 0 h 846"/>
              <a:gd name="T4" fmla="*/ 0 w 844"/>
              <a:gd name="T5" fmla="*/ 846 h 846"/>
              <a:gd name="T6" fmla="*/ 844 w 844"/>
              <a:gd name="T7" fmla="*/ 846 h 846"/>
              <a:gd name="T8" fmla="*/ 0 w 844"/>
              <a:gd name="T9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6">
                <a:moveTo>
                  <a:pt x="0" y="0"/>
                </a:moveTo>
                <a:lnTo>
                  <a:pt x="0" y="0"/>
                </a:lnTo>
                <a:lnTo>
                  <a:pt x="0" y="846"/>
                </a:lnTo>
                <a:lnTo>
                  <a:pt x="844" y="84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9" name="Freeform 59"/>
          <p:cNvSpPr>
            <a:spLocks/>
          </p:cNvSpPr>
          <p:nvPr/>
        </p:nvSpPr>
        <p:spPr bwMode="auto">
          <a:xfrm>
            <a:off x="5329216" y="3341388"/>
            <a:ext cx="1074202" cy="1075475"/>
          </a:xfrm>
          <a:custGeom>
            <a:avLst/>
            <a:gdLst>
              <a:gd name="T0" fmla="*/ 844 w 844"/>
              <a:gd name="T1" fmla="*/ 0 h 845"/>
              <a:gd name="T2" fmla="*/ 0 w 844"/>
              <a:gd name="T3" fmla="*/ 0 h 845"/>
              <a:gd name="T4" fmla="*/ 844 w 844"/>
              <a:gd name="T5" fmla="*/ 845 h 845"/>
              <a:gd name="T6" fmla="*/ 844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844" y="0"/>
                </a:moveTo>
                <a:lnTo>
                  <a:pt x="0" y="0"/>
                </a:lnTo>
                <a:lnTo>
                  <a:pt x="844" y="845"/>
                </a:lnTo>
                <a:lnTo>
                  <a:pt x="84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Freeform 60"/>
          <p:cNvSpPr>
            <a:spLocks/>
          </p:cNvSpPr>
          <p:nvPr/>
        </p:nvSpPr>
        <p:spPr bwMode="auto">
          <a:xfrm>
            <a:off x="5329216" y="3341388"/>
            <a:ext cx="1074202" cy="1075475"/>
          </a:xfrm>
          <a:custGeom>
            <a:avLst/>
            <a:gdLst>
              <a:gd name="T0" fmla="*/ 844 w 844"/>
              <a:gd name="T1" fmla="*/ 0 h 845"/>
              <a:gd name="T2" fmla="*/ 0 w 844"/>
              <a:gd name="T3" fmla="*/ 0 h 845"/>
              <a:gd name="T4" fmla="*/ 844 w 844"/>
              <a:gd name="T5" fmla="*/ 845 h 845"/>
              <a:gd name="T6" fmla="*/ 844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844" y="0"/>
                </a:moveTo>
                <a:lnTo>
                  <a:pt x="0" y="0"/>
                </a:lnTo>
                <a:lnTo>
                  <a:pt x="844" y="845"/>
                </a:lnTo>
                <a:lnTo>
                  <a:pt x="844" y="0"/>
                </a:ln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1" name="Freeform 61"/>
          <p:cNvSpPr>
            <a:spLocks/>
          </p:cNvSpPr>
          <p:nvPr/>
        </p:nvSpPr>
        <p:spPr bwMode="auto">
          <a:xfrm>
            <a:off x="5329216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0 w 844"/>
              <a:gd name="T3" fmla="*/ 845 h 845"/>
              <a:gd name="T4" fmla="*/ 844 w 844"/>
              <a:gd name="T5" fmla="*/ 845 h 845"/>
              <a:gd name="T6" fmla="*/ 0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0" y="845"/>
                </a:lnTo>
                <a:lnTo>
                  <a:pt x="844" y="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2" name="Freeform 62"/>
          <p:cNvSpPr>
            <a:spLocks/>
          </p:cNvSpPr>
          <p:nvPr/>
        </p:nvSpPr>
        <p:spPr bwMode="auto">
          <a:xfrm>
            <a:off x="5329216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0 w 844"/>
              <a:gd name="T3" fmla="*/ 845 h 845"/>
              <a:gd name="T4" fmla="*/ 844 w 844"/>
              <a:gd name="T5" fmla="*/ 845 h 845"/>
              <a:gd name="T6" fmla="*/ 0 w 844"/>
              <a:gd name="T7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0" y="845"/>
                </a:lnTo>
                <a:lnTo>
                  <a:pt x="844" y="845"/>
                </a:lnTo>
                <a:lnTo>
                  <a:pt x="0" y="0"/>
                </a:lnTo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3" name="Freeform 63"/>
          <p:cNvSpPr>
            <a:spLocks/>
          </p:cNvSpPr>
          <p:nvPr/>
        </p:nvSpPr>
        <p:spPr bwMode="auto">
          <a:xfrm>
            <a:off x="6400872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  <a:gd name="T8" fmla="*/ 0 w 844"/>
              <a:gd name="T9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4" name="Freeform 64"/>
          <p:cNvSpPr>
            <a:spLocks/>
          </p:cNvSpPr>
          <p:nvPr/>
        </p:nvSpPr>
        <p:spPr bwMode="auto">
          <a:xfrm>
            <a:off x="6400872" y="1191711"/>
            <a:ext cx="1074202" cy="1072930"/>
          </a:xfrm>
          <a:custGeom>
            <a:avLst/>
            <a:gdLst>
              <a:gd name="T0" fmla="*/ 0 w 844"/>
              <a:gd name="T1" fmla="*/ 0 h 843"/>
              <a:gd name="T2" fmla="*/ 0 w 844"/>
              <a:gd name="T3" fmla="*/ 843 h 843"/>
              <a:gd name="T4" fmla="*/ 844 w 844"/>
              <a:gd name="T5" fmla="*/ 843 h 843"/>
              <a:gd name="T6" fmla="*/ 0 w 844"/>
              <a:gd name="T7" fmla="*/ 0 h 843"/>
              <a:gd name="T8" fmla="*/ 0 w 844"/>
              <a:gd name="T9" fmla="*/ 0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3">
                <a:moveTo>
                  <a:pt x="0" y="0"/>
                </a:moveTo>
                <a:lnTo>
                  <a:pt x="0" y="843"/>
                </a:lnTo>
                <a:lnTo>
                  <a:pt x="844" y="843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" name="Freeform 65"/>
          <p:cNvSpPr>
            <a:spLocks/>
          </p:cNvSpPr>
          <p:nvPr/>
        </p:nvSpPr>
        <p:spPr bwMode="auto">
          <a:xfrm>
            <a:off x="6400872" y="2264641"/>
            <a:ext cx="1074202" cy="1076747"/>
          </a:xfrm>
          <a:custGeom>
            <a:avLst/>
            <a:gdLst>
              <a:gd name="T0" fmla="*/ 0 w 844"/>
              <a:gd name="T1" fmla="*/ 0 h 846"/>
              <a:gd name="T2" fmla="*/ 0 w 844"/>
              <a:gd name="T3" fmla="*/ 846 h 846"/>
              <a:gd name="T4" fmla="*/ 844 w 844"/>
              <a:gd name="T5" fmla="*/ 846 h 846"/>
              <a:gd name="T6" fmla="*/ 0 w 844"/>
              <a:gd name="T7" fmla="*/ 0 h 846"/>
              <a:gd name="T8" fmla="*/ 0 w 844"/>
              <a:gd name="T9" fmla="*/ 0 h 8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6">
                <a:moveTo>
                  <a:pt x="0" y="0"/>
                </a:moveTo>
                <a:lnTo>
                  <a:pt x="0" y="846"/>
                </a:lnTo>
                <a:lnTo>
                  <a:pt x="844" y="84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6" name="Freeform 66"/>
          <p:cNvSpPr>
            <a:spLocks/>
          </p:cNvSpPr>
          <p:nvPr/>
        </p:nvSpPr>
        <p:spPr bwMode="auto">
          <a:xfrm>
            <a:off x="6400872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0 w 844"/>
              <a:gd name="T3" fmla="*/ 845 h 845"/>
              <a:gd name="T4" fmla="*/ 844 w 844"/>
              <a:gd name="T5" fmla="*/ 845 h 845"/>
              <a:gd name="T6" fmla="*/ 0 w 844"/>
              <a:gd name="T7" fmla="*/ 0 h 845"/>
              <a:gd name="T8" fmla="*/ 0 w 844"/>
              <a:gd name="T9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0" y="845"/>
                </a:lnTo>
                <a:lnTo>
                  <a:pt x="844" y="84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7" name="Freeform 67"/>
          <p:cNvSpPr>
            <a:spLocks/>
          </p:cNvSpPr>
          <p:nvPr/>
        </p:nvSpPr>
        <p:spPr bwMode="auto">
          <a:xfrm>
            <a:off x="6400872" y="3341388"/>
            <a:ext cx="1074202" cy="1075475"/>
          </a:xfrm>
          <a:custGeom>
            <a:avLst/>
            <a:gdLst>
              <a:gd name="T0" fmla="*/ 0 w 844"/>
              <a:gd name="T1" fmla="*/ 0 h 845"/>
              <a:gd name="T2" fmla="*/ 0 w 844"/>
              <a:gd name="T3" fmla="*/ 845 h 845"/>
              <a:gd name="T4" fmla="*/ 844 w 844"/>
              <a:gd name="T5" fmla="*/ 845 h 845"/>
              <a:gd name="T6" fmla="*/ 0 w 844"/>
              <a:gd name="T7" fmla="*/ 0 h 845"/>
              <a:gd name="T8" fmla="*/ 0 w 844"/>
              <a:gd name="T9" fmla="*/ 0 h 8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44" h="845">
                <a:moveTo>
                  <a:pt x="0" y="0"/>
                </a:moveTo>
                <a:lnTo>
                  <a:pt x="0" y="845"/>
                </a:lnTo>
                <a:lnTo>
                  <a:pt x="844" y="845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9578D6DB-6798-42D2-B9AD-FC6F1C72FC30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E5EDE275-BE14-4364-AEA2-5F5667C0FD4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 userDrawn="1">
            <p:ph sz="quarter" idx="13"/>
          </p:nvPr>
        </p:nvSpPr>
        <p:spPr>
          <a:xfrm>
            <a:off x="614137" y="4480560"/>
            <a:ext cx="9823675" cy="738404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627448" y="1773903"/>
            <a:ext cx="5471438" cy="2137870"/>
          </a:xfrm>
        </p:spPr>
        <p:txBody>
          <a:bodyPr lIns="0" tIns="0" rIns="0" bIns="0" anchor="ctr" anchorCtr="0">
            <a:noAutofit/>
          </a:bodyPr>
          <a:lstStyle>
            <a:lvl1pPr algn="l">
              <a:defRPr lang="en-US" sz="4000" b="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9454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5661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13445" y="397294"/>
            <a:ext cx="4944979" cy="825797"/>
            <a:chOff x="1057207" y="1191711"/>
            <a:chExt cx="6424847" cy="1072930"/>
          </a:xfrm>
        </p:grpSpPr>
        <p:sp>
          <p:nvSpPr>
            <p:cNvPr id="11" name="Freeform 15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7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 userDrawn="1"/>
          </p:nvSpPr>
          <p:spPr bwMode="auto">
            <a:xfrm>
              <a:off x="212504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7"/>
            <p:cNvSpPr>
              <a:spLocks/>
            </p:cNvSpPr>
            <p:nvPr userDrawn="1"/>
          </p:nvSpPr>
          <p:spPr bwMode="auto">
            <a:xfrm>
              <a:off x="212504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36"/>
            <p:cNvSpPr>
              <a:spLocks/>
            </p:cNvSpPr>
            <p:nvPr userDrawn="1"/>
          </p:nvSpPr>
          <p:spPr bwMode="auto">
            <a:xfrm>
              <a:off x="319670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37"/>
            <p:cNvSpPr>
              <a:spLocks/>
            </p:cNvSpPr>
            <p:nvPr userDrawn="1"/>
          </p:nvSpPr>
          <p:spPr bwMode="auto">
            <a:xfrm>
              <a:off x="319670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2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3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4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5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52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53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54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55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63"/>
            <p:cNvSpPr>
              <a:spLocks/>
            </p:cNvSpPr>
            <p:nvPr userDrawn="1"/>
          </p:nvSpPr>
          <p:spPr bwMode="auto">
            <a:xfrm>
              <a:off x="640785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4"/>
            <p:cNvSpPr>
              <a:spLocks/>
            </p:cNvSpPr>
            <p:nvPr userDrawn="1"/>
          </p:nvSpPr>
          <p:spPr bwMode="auto">
            <a:xfrm>
              <a:off x="640785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08119"/>
            <a:ext cx="10969943" cy="711081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08013" y="1828800"/>
            <a:ext cx="4876800" cy="1143000"/>
          </a:xfrm>
        </p:spPr>
        <p:txBody>
          <a:bodyPr anchor="ctr" anchorCtr="0">
            <a:noAutofit/>
          </a:bodyPr>
          <a:lstStyle>
            <a:lvl1pPr>
              <a:defRPr sz="4000"/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8" name="Content Placeholder 6"/>
          <p:cNvSpPr>
            <a:spLocks noGrp="1"/>
          </p:cNvSpPr>
          <p:nvPr>
            <p:ph sz="quarter" idx="14"/>
          </p:nvPr>
        </p:nvSpPr>
        <p:spPr>
          <a:xfrm>
            <a:off x="608013" y="3048000"/>
            <a:ext cx="4876800" cy="2667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893950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13445" y="409902"/>
            <a:ext cx="4944979" cy="825797"/>
            <a:chOff x="1057207" y="1191711"/>
            <a:chExt cx="6424847" cy="1072930"/>
          </a:xfrm>
        </p:grpSpPr>
        <p:sp>
          <p:nvSpPr>
            <p:cNvPr id="11" name="Freeform 15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7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 userDrawn="1"/>
          </p:nvSpPr>
          <p:spPr bwMode="auto">
            <a:xfrm>
              <a:off x="212504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7"/>
            <p:cNvSpPr>
              <a:spLocks/>
            </p:cNvSpPr>
            <p:nvPr userDrawn="1"/>
          </p:nvSpPr>
          <p:spPr bwMode="auto">
            <a:xfrm>
              <a:off x="212504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36"/>
            <p:cNvSpPr>
              <a:spLocks/>
            </p:cNvSpPr>
            <p:nvPr userDrawn="1"/>
          </p:nvSpPr>
          <p:spPr bwMode="auto">
            <a:xfrm>
              <a:off x="319670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37"/>
            <p:cNvSpPr>
              <a:spLocks/>
            </p:cNvSpPr>
            <p:nvPr userDrawn="1"/>
          </p:nvSpPr>
          <p:spPr bwMode="auto">
            <a:xfrm>
              <a:off x="319670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2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3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4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5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52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53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54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55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63"/>
            <p:cNvSpPr>
              <a:spLocks/>
            </p:cNvSpPr>
            <p:nvPr userDrawn="1"/>
          </p:nvSpPr>
          <p:spPr bwMode="auto">
            <a:xfrm>
              <a:off x="640785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4"/>
            <p:cNvSpPr>
              <a:spLocks/>
            </p:cNvSpPr>
            <p:nvPr userDrawn="1"/>
          </p:nvSpPr>
          <p:spPr bwMode="auto">
            <a:xfrm>
              <a:off x="640785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08119"/>
            <a:ext cx="10969943" cy="711081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Content Placeholder 6"/>
          <p:cNvSpPr>
            <a:spLocks noGrp="1"/>
          </p:cNvSpPr>
          <p:nvPr>
            <p:ph sz="quarter" idx="15"/>
          </p:nvPr>
        </p:nvSpPr>
        <p:spPr>
          <a:xfrm>
            <a:off x="6704012" y="1905000"/>
            <a:ext cx="4876800" cy="1143000"/>
          </a:xfrm>
        </p:spPr>
        <p:txBody>
          <a:bodyPr anchor="ctr" anchorCtr="0">
            <a:noAutofit/>
          </a:bodyPr>
          <a:lstStyle>
            <a:lvl1pPr>
              <a:defRPr sz="4000"/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29" name="Content Placeholder 6"/>
          <p:cNvSpPr>
            <a:spLocks noGrp="1"/>
          </p:cNvSpPr>
          <p:nvPr>
            <p:ph sz="quarter" idx="16"/>
          </p:nvPr>
        </p:nvSpPr>
        <p:spPr>
          <a:xfrm>
            <a:off x="6704012" y="3276600"/>
            <a:ext cx="4876800" cy="23622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09482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-13445" y="419100"/>
            <a:ext cx="4944979" cy="825797"/>
            <a:chOff x="1057207" y="1191711"/>
            <a:chExt cx="6424847" cy="1072930"/>
          </a:xfrm>
        </p:grpSpPr>
        <p:sp>
          <p:nvSpPr>
            <p:cNvPr id="11" name="Freeform 15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7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 userDrawn="1"/>
          </p:nvSpPr>
          <p:spPr bwMode="auto">
            <a:xfrm>
              <a:off x="212504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7"/>
            <p:cNvSpPr>
              <a:spLocks/>
            </p:cNvSpPr>
            <p:nvPr userDrawn="1"/>
          </p:nvSpPr>
          <p:spPr bwMode="auto">
            <a:xfrm>
              <a:off x="212504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36"/>
            <p:cNvSpPr>
              <a:spLocks/>
            </p:cNvSpPr>
            <p:nvPr userDrawn="1"/>
          </p:nvSpPr>
          <p:spPr bwMode="auto">
            <a:xfrm>
              <a:off x="319670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37"/>
            <p:cNvSpPr>
              <a:spLocks/>
            </p:cNvSpPr>
            <p:nvPr userDrawn="1"/>
          </p:nvSpPr>
          <p:spPr bwMode="auto">
            <a:xfrm>
              <a:off x="319670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2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3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4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45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52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53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54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55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63"/>
            <p:cNvSpPr>
              <a:spLocks/>
            </p:cNvSpPr>
            <p:nvPr userDrawn="1"/>
          </p:nvSpPr>
          <p:spPr bwMode="auto">
            <a:xfrm>
              <a:off x="640785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4"/>
            <p:cNvSpPr>
              <a:spLocks/>
            </p:cNvSpPr>
            <p:nvPr userDrawn="1"/>
          </p:nvSpPr>
          <p:spPr bwMode="auto">
            <a:xfrm>
              <a:off x="640785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08119"/>
            <a:ext cx="10969943" cy="711081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08013" y="1357532"/>
            <a:ext cx="3428999" cy="762000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8" name="Content Placeholder 6"/>
          <p:cNvSpPr>
            <a:spLocks noGrp="1"/>
          </p:cNvSpPr>
          <p:nvPr>
            <p:ph sz="quarter" idx="14"/>
          </p:nvPr>
        </p:nvSpPr>
        <p:spPr>
          <a:xfrm>
            <a:off x="608013" y="2167001"/>
            <a:ext cx="3428999" cy="9906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0" name="Content Placeholder 6"/>
          <p:cNvSpPr>
            <a:spLocks noGrp="1"/>
          </p:cNvSpPr>
          <p:nvPr>
            <p:ph sz="quarter" idx="15"/>
          </p:nvPr>
        </p:nvSpPr>
        <p:spPr>
          <a:xfrm>
            <a:off x="4370545" y="1357532"/>
            <a:ext cx="3428999" cy="762000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31" name="Content Placeholder 6"/>
          <p:cNvSpPr>
            <a:spLocks noGrp="1"/>
          </p:cNvSpPr>
          <p:nvPr>
            <p:ph sz="quarter" idx="16"/>
          </p:nvPr>
        </p:nvSpPr>
        <p:spPr>
          <a:xfrm>
            <a:off x="4370545" y="2167001"/>
            <a:ext cx="3428999" cy="9906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32" name="Content Placeholder 6"/>
          <p:cNvSpPr>
            <a:spLocks noGrp="1"/>
          </p:cNvSpPr>
          <p:nvPr>
            <p:ph sz="quarter" idx="17"/>
          </p:nvPr>
        </p:nvSpPr>
        <p:spPr>
          <a:xfrm>
            <a:off x="8151813" y="1357532"/>
            <a:ext cx="3428999" cy="762000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33" name="Content Placeholder 6"/>
          <p:cNvSpPr>
            <a:spLocks noGrp="1"/>
          </p:cNvSpPr>
          <p:nvPr>
            <p:ph sz="quarter" idx="18"/>
          </p:nvPr>
        </p:nvSpPr>
        <p:spPr>
          <a:xfrm>
            <a:off x="8151813" y="2167001"/>
            <a:ext cx="3428999" cy="9906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827789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 userDrawn="1"/>
        </p:nvGrpSpPr>
        <p:grpSpPr>
          <a:xfrm>
            <a:off x="-13445" y="457200"/>
            <a:ext cx="4944979" cy="825797"/>
            <a:chOff x="1057207" y="1191711"/>
            <a:chExt cx="6424847" cy="1072930"/>
          </a:xfrm>
        </p:grpSpPr>
        <p:sp>
          <p:nvSpPr>
            <p:cNvPr id="10" name="Freeform 15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6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7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 userDrawn="1"/>
          </p:nvSpPr>
          <p:spPr bwMode="auto">
            <a:xfrm>
              <a:off x="212504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7"/>
            <p:cNvSpPr>
              <a:spLocks/>
            </p:cNvSpPr>
            <p:nvPr userDrawn="1"/>
          </p:nvSpPr>
          <p:spPr bwMode="auto">
            <a:xfrm>
              <a:off x="212504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36"/>
            <p:cNvSpPr>
              <a:spLocks/>
            </p:cNvSpPr>
            <p:nvPr userDrawn="1"/>
          </p:nvSpPr>
          <p:spPr bwMode="auto">
            <a:xfrm>
              <a:off x="319670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37"/>
            <p:cNvSpPr>
              <a:spLocks/>
            </p:cNvSpPr>
            <p:nvPr userDrawn="1"/>
          </p:nvSpPr>
          <p:spPr bwMode="auto">
            <a:xfrm>
              <a:off x="319670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2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3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4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45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2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53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54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55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63"/>
            <p:cNvSpPr>
              <a:spLocks/>
            </p:cNvSpPr>
            <p:nvPr userDrawn="1"/>
          </p:nvSpPr>
          <p:spPr bwMode="auto">
            <a:xfrm>
              <a:off x="640785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64"/>
            <p:cNvSpPr>
              <a:spLocks/>
            </p:cNvSpPr>
            <p:nvPr userDrawn="1"/>
          </p:nvSpPr>
          <p:spPr bwMode="auto">
            <a:xfrm>
              <a:off x="640785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08119"/>
            <a:ext cx="10969943" cy="711081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6"/>
          <p:cNvSpPr>
            <a:spLocks noGrp="1"/>
          </p:cNvSpPr>
          <p:nvPr>
            <p:ph sz="quarter" idx="14"/>
          </p:nvPr>
        </p:nvSpPr>
        <p:spPr>
          <a:xfrm>
            <a:off x="6932611" y="2514600"/>
            <a:ext cx="4665305" cy="2667000"/>
          </a:xfrm>
        </p:spPr>
        <p:txBody>
          <a:bodyPr/>
          <a:lstStyle>
            <a:lvl1pPr>
              <a:lnSpc>
                <a:spcPct val="120000"/>
              </a:lnSpc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82130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236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>
          <a:xfrm>
            <a:off x="-13445" y="406400"/>
            <a:ext cx="4944979" cy="825797"/>
            <a:chOff x="1057207" y="1191711"/>
            <a:chExt cx="6424847" cy="1072930"/>
          </a:xfrm>
        </p:grpSpPr>
        <p:sp>
          <p:nvSpPr>
            <p:cNvPr id="8" name="Freeform 15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6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7"/>
            <p:cNvSpPr>
              <a:spLocks/>
            </p:cNvSpPr>
            <p:nvPr userDrawn="1"/>
          </p:nvSpPr>
          <p:spPr bwMode="auto">
            <a:xfrm>
              <a:off x="1057207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6"/>
            <p:cNvSpPr>
              <a:spLocks/>
            </p:cNvSpPr>
            <p:nvPr userDrawn="1"/>
          </p:nvSpPr>
          <p:spPr bwMode="auto">
            <a:xfrm>
              <a:off x="212504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7"/>
            <p:cNvSpPr>
              <a:spLocks/>
            </p:cNvSpPr>
            <p:nvPr userDrawn="1"/>
          </p:nvSpPr>
          <p:spPr bwMode="auto">
            <a:xfrm>
              <a:off x="212504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90000"/>
                <a:lumOff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36"/>
            <p:cNvSpPr>
              <a:spLocks/>
            </p:cNvSpPr>
            <p:nvPr userDrawn="1"/>
          </p:nvSpPr>
          <p:spPr bwMode="auto">
            <a:xfrm>
              <a:off x="319670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37"/>
            <p:cNvSpPr>
              <a:spLocks/>
            </p:cNvSpPr>
            <p:nvPr userDrawn="1"/>
          </p:nvSpPr>
          <p:spPr bwMode="auto">
            <a:xfrm>
              <a:off x="319670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2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3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4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5"/>
            <p:cNvSpPr>
              <a:spLocks/>
            </p:cNvSpPr>
            <p:nvPr userDrawn="1"/>
          </p:nvSpPr>
          <p:spPr bwMode="auto">
            <a:xfrm>
              <a:off x="4268358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2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53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844 w 844"/>
                <a:gd name="T3" fmla="*/ 843 h 843"/>
                <a:gd name="T4" fmla="*/ 844 w 844"/>
                <a:gd name="T5" fmla="*/ 0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844" y="843"/>
                  </a:lnTo>
                  <a:lnTo>
                    <a:pt x="844" y="0"/>
                  </a:ln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4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55"/>
            <p:cNvSpPr>
              <a:spLocks/>
            </p:cNvSpPr>
            <p:nvPr userDrawn="1"/>
          </p:nvSpPr>
          <p:spPr bwMode="auto">
            <a:xfrm>
              <a:off x="5336196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3"/>
            <p:cNvSpPr>
              <a:spLocks/>
            </p:cNvSpPr>
            <p:nvPr userDrawn="1"/>
          </p:nvSpPr>
          <p:spPr bwMode="auto">
            <a:xfrm>
              <a:off x="640785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64"/>
            <p:cNvSpPr>
              <a:spLocks/>
            </p:cNvSpPr>
            <p:nvPr userDrawn="1"/>
          </p:nvSpPr>
          <p:spPr bwMode="auto">
            <a:xfrm>
              <a:off x="6407852" y="1191711"/>
              <a:ext cx="1074202" cy="1072930"/>
            </a:xfrm>
            <a:custGeom>
              <a:avLst/>
              <a:gdLst>
                <a:gd name="T0" fmla="*/ 0 w 844"/>
                <a:gd name="T1" fmla="*/ 0 h 843"/>
                <a:gd name="T2" fmla="*/ 0 w 844"/>
                <a:gd name="T3" fmla="*/ 843 h 843"/>
                <a:gd name="T4" fmla="*/ 844 w 844"/>
                <a:gd name="T5" fmla="*/ 843 h 843"/>
                <a:gd name="T6" fmla="*/ 0 w 844"/>
                <a:gd name="T7" fmla="*/ 0 h 843"/>
                <a:gd name="T8" fmla="*/ 0 w 844"/>
                <a:gd name="T9" fmla="*/ 0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44" h="843">
                  <a:moveTo>
                    <a:pt x="0" y="0"/>
                  </a:moveTo>
                  <a:lnTo>
                    <a:pt x="0" y="843"/>
                  </a:lnTo>
                  <a:lnTo>
                    <a:pt x="844" y="843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508119"/>
            <a:ext cx="10969943" cy="711081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 dirty="0" smtClean="0"/>
              <a:t>Click to edit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Content Placeholder 7"/>
          <p:cNvSpPr>
            <a:spLocks noGrp="1"/>
          </p:cNvSpPr>
          <p:nvPr>
            <p:ph sz="quarter" idx="13"/>
          </p:nvPr>
        </p:nvSpPr>
        <p:spPr>
          <a:xfrm>
            <a:off x="1185546" y="2133600"/>
            <a:ext cx="9817734" cy="1143000"/>
          </a:xfrm>
        </p:spPr>
        <p:txBody>
          <a:bodyPr anchor="b" anchorCtr="0">
            <a:noAutofit/>
          </a:bodyPr>
          <a:lstStyle>
            <a:lvl1pPr algn="ctr">
              <a:defRPr sz="6600"/>
            </a:lvl1pPr>
          </a:lstStyle>
          <a:p>
            <a:pPr lvl="0"/>
            <a:r>
              <a:rPr lang="en-US" dirty="0" smtClean="0"/>
              <a:t>Click to edit</a:t>
            </a:r>
          </a:p>
        </p:txBody>
      </p:sp>
      <p:sp>
        <p:nvSpPr>
          <p:cNvPr id="6" name="Content Placeholder 7"/>
          <p:cNvSpPr>
            <a:spLocks noGrp="1"/>
          </p:cNvSpPr>
          <p:nvPr>
            <p:ph sz="quarter" idx="14"/>
          </p:nvPr>
        </p:nvSpPr>
        <p:spPr>
          <a:xfrm>
            <a:off x="1749426" y="3429000"/>
            <a:ext cx="8689974" cy="1600200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1000">
              <a:srgbClr val="EEEEEE"/>
            </a:gs>
            <a:gs pos="0">
              <a:schemeClr val="bg1"/>
            </a:gs>
            <a:gs pos="100000">
              <a:schemeClr val="bg1">
                <a:lumMod val="8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7" r:id="rId3"/>
    <p:sldLayoutId id="2147483666" r:id="rId4"/>
    <p:sldLayoutId id="2147483664" r:id="rId5"/>
    <p:sldLayoutId id="2147483650" r:id="rId6"/>
    <p:sldLayoutId id="2147483652" r:id="rId7"/>
    <p:sldLayoutId id="2147483654" r:id="rId8"/>
    <p:sldLayoutId id="2147483655" r:id="rId9"/>
    <p:sldLayoutId id="2147483665" r:id="rId10"/>
  </p:sldLayoutIdLst>
  <p:timing>
    <p:tnLst>
      <p:par>
        <p:cTn id="1" dur="indefinite" restart="never" nodeType="tmRoot"/>
      </p:par>
    </p:tnLst>
  </p:timing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>
              <a:lumMod val="75000"/>
              <a:lumOff val="25000"/>
            </a:schemeClr>
          </a:solidFill>
          <a:latin typeface="PT_Sans-Narrow-Web-Bold"/>
          <a:ea typeface="+mj-ea"/>
          <a:cs typeface="Arial" panose="020B0604020202020204" pitchFamily="34" charset="0"/>
        </a:defRPr>
      </a:lvl1pPr>
    </p:titleStyle>
    <p:bodyStyle>
      <a:lvl1pPr marL="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>
              <a:lumMod val="75000"/>
              <a:lumOff val="25000"/>
            </a:schemeClr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494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8986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480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7973" indent="0" algn="l" defTabSz="1218987" rtl="0" eaLnBrk="1" latinLnBrk="0" hangingPunct="1">
        <a:spcBef>
          <a:spcPct val="20000"/>
        </a:spcBef>
        <a:buFontTx/>
        <a:buNone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Relationship Id="rId3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6475412" y="5562600"/>
            <a:ext cx="5484749" cy="967004"/>
          </a:xfrm>
        </p:spPr>
        <p:txBody>
          <a:bodyPr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sz="2000" dirty="0" smtClean="0">
                <a:latin typeface="Oswald Light" charset="0"/>
                <a:ea typeface="Oswald Light" charset="0"/>
                <a:cs typeface="Oswald Light" charset="0"/>
              </a:rPr>
              <a:t>Milee Singh Ashawad</a:t>
            </a:r>
          </a:p>
          <a:p>
            <a:pPr algn="r">
              <a:lnSpc>
                <a:spcPct val="90000"/>
              </a:lnSpc>
            </a:pPr>
            <a:r>
              <a:rPr lang="en-US" sz="2000" dirty="0" smtClean="0">
                <a:latin typeface="Oswald Light" charset="0"/>
                <a:ea typeface="Oswald Light" charset="0"/>
                <a:cs typeface="Oswald Light" charset="0"/>
              </a:rPr>
              <a:t>CS688 C1 Web Analytics and Mining (Fall 2016)</a:t>
            </a:r>
            <a:endParaRPr lang="en-US" sz="2000" dirty="0">
              <a:latin typeface="Oswald Light" charset="0"/>
              <a:ea typeface="Oswald Light" charset="0"/>
              <a:cs typeface="Oswald Light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 smtClean="0">
                <a:solidFill>
                  <a:schemeClr val="bg1"/>
                </a:solidFill>
                <a:latin typeface="Impact" panose="020B080603090205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Google Analytics</a:t>
            </a:r>
            <a:endParaRPr lang="en-US" sz="5400" dirty="0">
              <a:solidFill>
                <a:schemeClr val="bg1"/>
              </a:solidFill>
              <a:latin typeface="Impact" panose="020B080603090205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87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Audience: Overview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437" y="1633657"/>
            <a:ext cx="8235950" cy="493569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845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0813" y="508119"/>
            <a:ext cx="11428572" cy="711081"/>
          </a:xfrm>
        </p:spPr>
        <p:txBody>
          <a:bodyPr/>
          <a:lstStyle/>
          <a:p>
            <a:r>
              <a:rPr lang="en-US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Behavior : User Type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412" y="1828800"/>
            <a:ext cx="10079880" cy="3429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51164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Demographic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012" y="3638669"/>
            <a:ext cx="8642350" cy="287752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1012" y="1657469"/>
            <a:ext cx="8642350" cy="11290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5525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Goals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533842" y="1820524"/>
            <a:ext cx="9132570" cy="3943023"/>
            <a:chOff x="1423352" y="1820524"/>
            <a:chExt cx="9132570" cy="3943023"/>
          </a:xfrm>
        </p:grpSpPr>
        <p:grpSp>
          <p:nvGrpSpPr>
            <p:cNvPr id="9" name="Group 8"/>
            <p:cNvGrpSpPr/>
            <p:nvPr/>
          </p:nvGrpSpPr>
          <p:grpSpPr>
            <a:xfrm>
              <a:off x="1423352" y="1820524"/>
              <a:ext cx="4137660" cy="1126451"/>
              <a:chOff x="1423352" y="2201524"/>
              <a:chExt cx="4137660" cy="1126451"/>
            </a:xfrm>
          </p:grpSpPr>
          <p:grpSp>
            <p:nvGrpSpPr>
              <p:cNvPr id="7" name="Group 6"/>
              <p:cNvGrpSpPr/>
              <p:nvPr/>
            </p:nvGrpSpPr>
            <p:grpSpPr>
              <a:xfrm>
                <a:off x="2436812" y="2201524"/>
                <a:ext cx="3124200" cy="1126451"/>
                <a:chOff x="783272" y="2201524"/>
                <a:chExt cx="3124200" cy="1126451"/>
              </a:xfrm>
            </p:grpSpPr>
            <p:sp>
              <p:nvSpPr>
                <p:cNvPr id="21" name="TextBox 20"/>
                <p:cNvSpPr txBox="1"/>
                <p:nvPr/>
              </p:nvSpPr>
              <p:spPr>
                <a:xfrm>
                  <a:off x="783272" y="2743200"/>
                  <a:ext cx="312420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swald Light" charset="0"/>
                      <a:ea typeface="Oswald Light" charset="0"/>
                      <a:cs typeface="Oswald Light" charset="0"/>
                    </a:rPr>
                    <a:t>The duration for which user view the pages</a:t>
                  </a:r>
                  <a:endParaRPr lang="en-US" sz="16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swald Light" charset="0"/>
                    <a:ea typeface="Oswald Light" charset="0"/>
                    <a:cs typeface="Oswald Light" charset="0"/>
                  </a:endParaRPr>
                </a:p>
              </p:txBody>
            </p:sp>
            <p:sp>
              <p:nvSpPr>
                <p:cNvPr id="22" name="TextBox 21"/>
                <p:cNvSpPr txBox="1"/>
                <p:nvPr/>
              </p:nvSpPr>
              <p:spPr>
                <a:xfrm>
                  <a:off x="783272" y="2201524"/>
                  <a:ext cx="31242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kern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Impact" panose="020B080603090205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Duration</a:t>
                  </a:r>
                  <a:endParaRPr lang="en-US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mpact" panose="020B080603090205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8" name="Oval 7"/>
              <p:cNvSpPr/>
              <p:nvPr/>
            </p:nvSpPr>
            <p:spPr>
              <a:xfrm>
                <a:off x="1423352" y="2349787"/>
                <a:ext cx="914400" cy="9144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3200" dirty="0" smtClean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01</a:t>
                </a:r>
                <a:endParaRPr lang="en-US" sz="3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1423352" y="3345180"/>
              <a:ext cx="4137660" cy="1041975"/>
              <a:chOff x="1423352" y="2286000"/>
              <a:chExt cx="4137660" cy="1041975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2436812" y="2286000"/>
                <a:ext cx="3124200" cy="1041975"/>
                <a:chOff x="783272" y="2286000"/>
                <a:chExt cx="3124200" cy="1041975"/>
              </a:xfrm>
            </p:grpSpPr>
            <p:sp>
              <p:nvSpPr>
                <p:cNvPr id="30" name="TextBox 29"/>
                <p:cNvSpPr txBox="1"/>
                <p:nvPr/>
              </p:nvSpPr>
              <p:spPr>
                <a:xfrm>
                  <a:off x="783272" y="2743200"/>
                  <a:ext cx="312420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swald Light" charset="0"/>
                      <a:ea typeface="Oswald Light" charset="0"/>
                      <a:cs typeface="Oswald Light" charset="0"/>
                    </a:rPr>
                    <a:t>Occurred when user successfully submits the feedback page</a:t>
                  </a:r>
                  <a:endParaRPr lang="en-US" sz="16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swald Light" charset="0"/>
                    <a:ea typeface="Oswald Light" charset="0"/>
                    <a:cs typeface="Oswald Light" charset="0"/>
                  </a:endParaRPr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783272" y="2286000"/>
                  <a:ext cx="31242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kern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Impact" panose="020B080603090205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Feedback</a:t>
                  </a:r>
                  <a:endParaRPr lang="en-US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mpact" panose="020B080603090205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28" name="Oval 27"/>
              <p:cNvSpPr/>
              <p:nvPr/>
            </p:nvSpPr>
            <p:spPr>
              <a:xfrm>
                <a:off x="1423352" y="2349787"/>
                <a:ext cx="914400" cy="91440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3200" dirty="0" smtClean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02</a:t>
                </a:r>
                <a:endParaRPr lang="en-US" sz="3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32" name="Group 31"/>
            <p:cNvGrpSpPr/>
            <p:nvPr/>
          </p:nvGrpSpPr>
          <p:grpSpPr>
            <a:xfrm>
              <a:off x="1423352" y="4785360"/>
              <a:ext cx="4137660" cy="978187"/>
              <a:chOff x="1423352" y="2286000"/>
              <a:chExt cx="4137660" cy="978187"/>
            </a:xfrm>
          </p:grpSpPr>
          <p:grpSp>
            <p:nvGrpSpPr>
              <p:cNvPr id="33" name="Group 32"/>
              <p:cNvGrpSpPr/>
              <p:nvPr/>
            </p:nvGrpSpPr>
            <p:grpSpPr>
              <a:xfrm>
                <a:off x="2436812" y="2286000"/>
                <a:ext cx="3124200" cy="795754"/>
                <a:chOff x="783272" y="2286000"/>
                <a:chExt cx="3124200" cy="795754"/>
              </a:xfrm>
            </p:grpSpPr>
            <p:sp>
              <p:nvSpPr>
                <p:cNvPr id="42" name="TextBox 41"/>
                <p:cNvSpPr txBox="1"/>
                <p:nvPr/>
              </p:nvSpPr>
              <p:spPr>
                <a:xfrm>
                  <a:off x="783272" y="2743200"/>
                  <a:ext cx="312420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swald Light" charset="0"/>
                      <a:ea typeface="Oswald Light" charset="0"/>
                      <a:cs typeface="Oswald Light" charset="0"/>
                    </a:rPr>
                    <a:t>Number of pages viewed per session</a:t>
                  </a:r>
                  <a:endParaRPr lang="en-US" sz="16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swald Light" charset="0"/>
                    <a:ea typeface="Oswald Light" charset="0"/>
                    <a:cs typeface="Oswald Light" charset="0"/>
                  </a:endParaRPr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783272" y="2286000"/>
                  <a:ext cx="31242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kern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Impact" panose="020B080603090205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Pages/Session</a:t>
                  </a:r>
                  <a:endParaRPr lang="en-US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mpact" panose="020B080603090205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37" name="Oval 36"/>
              <p:cNvSpPr/>
              <p:nvPr/>
            </p:nvSpPr>
            <p:spPr>
              <a:xfrm>
                <a:off x="1423352" y="2349787"/>
                <a:ext cx="914400" cy="914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3200" dirty="0" smtClean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03</a:t>
                </a:r>
                <a:endParaRPr lang="en-US" sz="3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>
              <a:off x="6406832" y="1905000"/>
              <a:ext cx="4137660" cy="1041975"/>
              <a:chOff x="1423352" y="2286000"/>
              <a:chExt cx="4137660" cy="1041975"/>
            </a:xfrm>
          </p:grpSpPr>
          <p:grpSp>
            <p:nvGrpSpPr>
              <p:cNvPr id="45" name="Group 44"/>
              <p:cNvGrpSpPr/>
              <p:nvPr/>
            </p:nvGrpSpPr>
            <p:grpSpPr>
              <a:xfrm>
                <a:off x="2436812" y="2286000"/>
                <a:ext cx="3124200" cy="1041975"/>
                <a:chOff x="783272" y="2286000"/>
                <a:chExt cx="3124200" cy="1041975"/>
              </a:xfrm>
            </p:grpSpPr>
            <p:sp>
              <p:nvSpPr>
                <p:cNvPr id="47" name="TextBox 46"/>
                <p:cNvSpPr txBox="1"/>
                <p:nvPr/>
              </p:nvSpPr>
              <p:spPr>
                <a:xfrm>
                  <a:off x="783272" y="2743200"/>
                  <a:ext cx="3124200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swald Light" charset="0"/>
                      <a:ea typeface="Oswald Light" charset="0"/>
                      <a:cs typeface="Oswald Light" charset="0"/>
                    </a:rPr>
                    <a:t>Gives </a:t>
                  </a:r>
                  <a:r>
                    <a:rPr lang="en-US" sz="1600" kern="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swald Light" charset="0"/>
                      <a:ea typeface="Oswald Light" charset="0"/>
                      <a:cs typeface="Oswald Light" charset="0"/>
                    </a:rPr>
                    <a:t>information about the users viewing the top reviews for restaurant</a:t>
                  </a:r>
                  <a:endParaRPr lang="en-US" sz="16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swald Light" charset="0"/>
                    <a:ea typeface="Oswald Light" charset="0"/>
                    <a:cs typeface="Oswald Light" charset="0"/>
                  </a:endParaRPr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783272" y="2286000"/>
                  <a:ext cx="31242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kern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Impact" panose="020B080603090205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Read reviews</a:t>
                  </a:r>
                  <a:endParaRPr lang="en-US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mpact" panose="020B080603090205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46" name="Oval 45"/>
              <p:cNvSpPr/>
              <p:nvPr/>
            </p:nvSpPr>
            <p:spPr>
              <a:xfrm>
                <a:off x="1423352" y="2349787"/>
                <a:ext cx="914400" cy="9144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3200" dirty="0" smtClean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04</a:t>
                </a:r>
                <a:endParaRPr lang="en-US" sz="3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6406832" y="3345180"/>
              <a:ext cx="4149090" cy="978187"/>
              <a:chOff x="1423352" y="2286000"/>
              <a:chExt cx="4149090" cy="978187"/>
            </a:xfrm>
          </p:grpSpPr>
          <p:grpSp>
            <p:nvGrpSpPr>
              <p:cNvPr id="50" name="Group 49"/>
              <p:cNvGrpSpPr/>
              <p:nvPr/>
            </p:nvGrpSpPr>
            <p:grpSpPr>
              <a:xfrm>
                <a:off x="2436812" y="2286000"/>
                <a:ext cx="3135630" cy="795754"/>
                <a:chOff x="783272" y="2286000"/>
                <a:chExt cx="3135630" cy="795754"/>
              </a:xfrm>
            </p:grpSpPr>
            <p:sp>
              <p:nvSpPr>
                <p:cNvPr id="52" name="TextBox 51"/>
                <p:cNvSpPr txBox="1"/>
                <p:nvPr/>
              </p:nvSpPr>
              <p:spPr>
                <a:xfrm>
                  <a:off x="794702" y="2743200"/>
                  <a:ext cx="312420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600" kern="0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Oswald Light" charset="0"/>
                      <a:ea typeface="Oswald Light" charset="0"/>
                      <a:cs typeface="Oswald Light" charset="0"/>
                    </a:rPr>
                    <a:t>Requesting the yelp API</a:t>
                  </a:r>
                  <a:endParaRPr lang="en-US" sz="16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Oswald Light" charset="0"/>
                    <a:ea typeface="Oswald Light" charset="0"/>
                    <a:cs typeface="Oswald Light" charset="0"/>
                  </a:endParaRPr>
                </a:p>
              </p:txBody>
            </p:sp>
            <p:sp>
              <p:nvSpPr>
                <p:cNvPr id="53" name="TextBox 52"/>
                <p:cNvSpPr txBox="1"/>
                <p:nvPr/>
              </p:nvSpPr>
              <p:spPr>
                <a:xfrm>
                  <a:off x="783272" y="2286000"/>
                  <a:ext cx="312420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kern="0" dirty="0" smtClean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Impact" panose="020B0806030902050204" pitchFamily="34" charset="0"/>
                      <a:ea typeface="Tahoma" panose="020B0604030504040204" pitchFamily="34" charset="0"/>
                      <a:cs typeface="Tahoma" panose="020B0604030504040204" pitchFamily="34" charset="0"/>
                    </a:rPr>
                    <a:t>Yelp</a:t>
                  </a:r>
                  <a:endParaRPr lang="en-US" kern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Impact" panose="020B0806030902050204" pitchFamily="34" charset="0"/>
                    <a:ea typeface="Tahoma" panose="020B0604030504040204" pitchFamily="34" charset="0"/>
                    <a:cs typeface="Tahoma" panose="020B0604030504040204" pitchFamily="34" charset="0"/>
                  </a:endParaRPr>
                </a:p>
              </p:txBody>
            </p:sp>
          </p:grpSp>
          <p:sp>
            <p:nvSpPr>
              <p:cNvPr id="51" name="Oval 50"/>
              <p:cNvSpPr/>
              <p:nvPr/>
            </p:nvSpPr>
            <p:spPr>
              <a:xfrm>
                <a:off x="1423352" y="2349787"/>
                <a:ext cx="914400" cy="914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Ins="0" rtlCol="0" anchor="ctr"/>
              <a:lstStyle/>
              <a:p>
                <a:pPr algn="ctr"/>
                <a:r>
                  <a:rPr lang="en-US" sz="3200" dirty="0" smtClean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05</a:t>
                </a:r>
                <a:endParaRPr lang="en-US" sz="320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57783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Goals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57400" y="785813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112" y="1682632"/>
            <a:ext cx="8864600" cy="44577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619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3212" y="491451"/>
            <a:ext cx="10969943" cy="711081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Goal 1 : Duration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57400" y="785813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516480" y="1419344"/>
            <a:ext cx="312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Description</a:t>
            </a:r>
            <a:endParaRPr lang="en-US" kern="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00606" y="1826826"/>
            <a:ext cx="430880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swald Light" charset="0"/>
                <a:ea typeface="Oswald Light" charset="0"/>
                <a:cs typeface="Oswald Light" charset="0"/>
              </a:rPr>
              <a:t>Duration track every visit that’s below a specific amount of time</a:t>
            </a:r>
            <a:endParaRPr lang="en-US" sz="2800" kern="0" dirty="0">
              <a:solidFill>
                <a:schemeClr val="tx1">
                  <a:lumMod val="75000"/>
                  <a:lumOff val="25000"/>
                </a:schemeClr>
              </a:solidFill>
              <a:latin typeface="Oswald Light" charset="0"/>
              <a:ea typeface="Oswald Light" charset="0"/>
              <a:cs typeface="Oswald Light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1682632"/>
            <a:ext cx="6553200" cy="40701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5373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Goal 2 : Feedback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57400" y="785813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1711207"/>
            <a:ext cx="6705600" cy="39315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7518068" y="4065668"/>
            <a:ext cx="40613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err="1"/>
              <a:t>ga</a:t>
            </a:r>
            <a:r>
              <a:rPr lang="en-US" dirty="0"/>
              <a:t>(</a:t>
            </a:r>
            <a:r>
              <a:rPr lang="en-US" b="1" dirty="0"/>
              <a:t>'</a:t>
            </a:r>
            <a:r>
              <a:rPr lang="en-US" b="1" dirty="0" err="1"/>
              <a:t>send'</a:t>
            </a:r>
            <a:r>
              <a:rPr lang="en-US" dirty="0" err="1"/>
              <a:t>,</a:t>
            </a:r>
            <a:r>
              <a:rPr lang="en-US" b="1" dirty="0" err="1"/>
              <a:t>'event'</a:t>
            </a:r>
            <a:r>
              <a:rPr lang="en-US" dirty="0" err="1"/>
              <a:t>,</a:t>
            </a:r>
            <a:r>
              <a:rPr lang="en-US" b="1" dirty="0" err="1"/>
              <a:t>'feedback'</a:t>
            </a:r>
            <a:r>
              <a:rPr lang="en-US" dirty="0" err="1"/>
              <a:t>,</a:t>
            </a:r>
            <a:r>
              <a:rPr lang="en-US" b="1" dirty="0" err="1"/>
              <a:t>'click'</a:t>
            </a:r>
            <a:r>
              <a:rPr lang="en-US" dirty="0" err="1"/>
              <a:t>,</a:t>
            </a:r>
            <a:r>
              <a:rPr lang="en-US" b="1" dirty="0" err="1"/>
              <a:t>'feedback</a:t>
            </a:r>
            <a:r>
              <a:rPr lang="en-US" b="1" dirty="0"/>
              <a:t>'</a:t>
            </a:r>
            <a:r>
              <a:rPr lang="en-US" dirty="0"/>
              <a:t>);</a:t>
            </a:r>
            <a:br>
              <a:rPr lang="en-US" dirty="0"/>
            </a:br>
            <a:r>
              <a:rPr lang="en-US" dirty="0"/>
              <a:t>$(</a:t>
            </a:r>
            <a:r>
              <a:rPr lang="en-US" b="1" dirty="0"/>
              <a:t>"#dialog-form"</a:t>
            </a:r>
            <a:r>
              <a:rPr lang="en-US" dirty="0"/>
              <a:t>).</a:t>
            </a:r>
            <a:r>
              <a:rPr lang="en-US" b="1" dirty="0"/>
              <a:t>dialog</a:t>
            </a:r>
            <a:r>
              <a:rPr lang="en-US" dirty="0"/>
              <a:t>(</a:t>
            </a:r>
            <a:r>
              <a:rPr lang="en-US" b="1" dirty="0"/>
              <a:t>"close"</a:t>
            </a:r>
            <a:r>
              <a:rPr lang="en-US" dirty="0"/>
              <a:t>);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16480" y="1419344"/>
            <a:ext cx="312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Description</a:t>
            </a:r>
            <a:endParaRPr lang="en-US" kern="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16480" y="3604003"/>
            <a:ext cx="312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smtClean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Snippet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00606" y="1826826"/>
            <a:ext cx="43088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swald Light" charset="0"/>
                <a:ea typeface="Oswald Light" charset="0"/>
                <a:cs typeface="Oswald Light" charset="0"/>
              </a:rPr>
              <a:t>Feedback event gets fired if user successfully submits the feedback form  </a:t>
            </a:r>
            <a:endParaRPr lang="en-US" sz="2800" kern="0" dirty="0">
              <a:solidFill>
                <a:schemeClr val="tx1">
                  <a:lumMod val="75000"/>
                  <a:lumOff val="25000"/>
                </a:schemeClr>
              </a:solidFill>
              <a:latin typeface="Oswald Light" charset="0"/>
              <a:ea typeface="Oswald Light" charset="0"/>
              <a:cs typeface="Oswal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92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53669" y="508119"/>
            <a:ext cx="10969943" cy="711081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Goal 3 </a:t>
            </a:r>
            <a:r>
              <a:rPr lang="en-US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: Pages/Session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57400" y="785813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516480" y="1524000"/>
            <a:ext cx="312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Description</a:t>
            </a:r>
            <a:endParaRPr lang="en-US" kern="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00606" y="1931482"/>
            <a:ext cx="430880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swald Light" charset="0"/>
                <a:ea typeface="Oswald Light" charset="0"/>
                <a:cs typeface="Oswald Light" charset="0"/>
              </a:rPr>
              <a:t>This goal tracks the number of pages each visitor sees before leaving the web application</a:t>
            </a:r>
            <a:endParaRPr lang="en-US" sz="2800" kern="0" dirty="0">
              <a:solidFill>
                <a:schemeClr val="tx1">
                  <a:lumMod val="75000"/>
                  <a:lumOff val="25000"/>
                </a:schemeClr>
              </a:solidFill>
              <a:latin typeface="Oswald Light" charset="0"/>
              <a:ea typeface="Oswald Light" charset="0"/>
              <a:cs typeface="Oswald Light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412" y="1608635"/>
            <a:ext cx="6514336" cy="416380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2526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3212" y="508119"/>
            <a:ext cx="10969943" cy="711081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Goal 4 : Read Reviews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57400" y="785813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518068" y="4065668"/>
            <a:ext cx="406131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&lt;</a:t>
            </a:r>
            <a:r>
              <a:rPr lang="en-US" sz="2000" b="1" dirty="0"/>
              <a:t>button ng-click="</a:t>
            </a:r>
            <a:r>
              <a:rPr lang="en-US" sz="2000" b="1" dirty="0" err="1"/>
              <a:t>showmore</a:t>
            </a:r>
            <a:r>
              <a:rPr lang="en-US" sz="2000" b="1" dirty="0"/>
              <a:t>(</a:t>
            </a:r>
            <a:r>
              <a:rPr lang="en-US" sz="2000" b="1" dirty="0" err="1"/>
              <a:t>place.id</a:t>
            </a:r>
            <a:r>
              <a:rPr lang="en-US" sz="2000" b="1" dirty="0"/>
              <a:t>)" </a:t>
            </a:r>
            <a:r>
              <a:rPr lang="en-US" sz="2000" b="1" dirty="0" err="1"/>
              <a:t>onclick</a:t>
            </a:r>
            <a:r>
              <a:rPr lang="en-US" sz="2000" b="1" dirty="0"/>
              <a:t>="</a:t>
            </a:r>
            <a:r>
              <a:rPr lang="en-US" sz="2000" i="1" dirty="0" err="1"/>
              <a:t>ga</a:t>
            </a:r>
            <a:r>
              <a:rPr lang="en-US" sz="2000" dirty="0"/>
              <a:t>(</a:t>
            </a:r>
            <a:r>
              <a:rPr lang="en-US" sz="2000" b="1" dirty="0"/>
              <a:t>'</a:t>
            </a:r>
            <a:r>
              <a:rPr lang="en-US" sz="2000" b="1" dirty="0" err="1"/>
              <a:t>send'</a:t>
            </a:r>
            <a:r>
              <a:rPr lang="en-US" sz="2000" dirty="0" err="1"/>
              <a:t>,</a:t>
            </a:r>
            <a:r>
              <a:rPr lang="en-US" sz="2000" b="1" dirty="0" err="1"/>
              <a:t>'event'</a:t>
            </a:r>
            <a:r>
              <a:rPr lang="en-US" sz="2000" dirty="0" err="1"/>
              <a:t>,</a:t>
            </a:r>
            <a:r>
              <a:rPr lang="en-US" sz="2000" b="1" dirty="0" err="1"/>
              <a:t>'review'</a:t>
            </a:r>
            <a:r>
              <a:rPr lang="en-US" sz="2000" dirty="0" err="1"/>
              <a:t>,</a:t>
            </a:r>
            <a:r>
              <a:rPr lang="en-US" sz="2000" b="1" dirty="0" err="1"/>
              <a:t>'click'</a:t>
            </a:r>
            <a:r>
              <a:rPr lang="en-US" sz="2000" dirty="0" err="1"/>
              <a:t>,</a:t>
            </a:r>
            <a:r>
              <a:rPr lang="en-US" sz="2000" b="1" dirty="0" err="1"/>
              <a:t>'review</a:t>
            </a:r>
            <a:r>
              <a:rPr lang="en-US" sz="2000" b="1" dirty="0"/>
              <a:t>'</a:t>
            </a:r>
            <a:r>
              <a:rPr lang="en-US" sz="2000" dirty="0"/>
              <a:t>);</a:t>
            </a:r>
            <a:r>
              <a:rPr lang="en-US" sz="2000" b="1" dirty="0"/>
              <a:t>" class="</a:t>
            </a:r>
            <a:r>
              <a:rPr lang="en-US" sz="2000" b="1" dirty="0" err="1"/>
              <a:t>btn</a:t>
            </a:r>
            <a:r>
              <a:rPr lang="en-US" sz="2000" b="1" dirty="0"/>
              <a:t> </a:t>
            </a:r>
            <a:r>
              <a:rPr lang="en-US" sz="2000" b="1" dirty="0" err="1"/>
              <a:t>btn</a:t>
            </a:r>
            <a:r>
              <a:rPr lang="en-US" sz="2000" b="1" dirty="0"/>
              <a:t>-primary"</a:t>
            </a:r>
            <a:r>
              <a:rPr lang="en-US" sz="2000" dirty="0"/>
              <a:t>&gt;</a:t>
            </a:r>
            <a:br>
              <a:rPr lang="en-US" sz="2000" dirty="0"/>
            </a:br>
            <a:r>
              <a:rPr lang="en-US" sz="2000" dirty="0"/>
              <a:t>    View More</a:t>
            </a:r>
            <a:br>
              <a:rPr lang="en-US" sz="2000" dirty="0"/>
            </a:br>
            <a:r>
              <a:rPr lang="en-US" sz="2000" dirty="0"/>
              <a:t>&lt;/</a:t>
            </a:r>
            <a:r>
              <a:rPr lang="en-US" sz="2000" b="1" dirty="0"/>
              <a:t>button</a:t>
            </a:r>
            <a:r>
              <a:rPr lang="en-US" sz="2000" dirty="0"/>
              <a:t>&gt;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16480" y="3604003"/>
            <a:ext cx="312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smtClean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Snippet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1816091"/>
            <a:ext cx="6931469" cy="38807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3" name="TextBox 12"/>
          <p:cNvSpPr txBox="1"/>
          <p:nvPr/>
        </p:nvSpPr>
        <p:spPr>
          <a:xfrm>
            <a:off x="7516480" y="1573142"/>
            <a:ext cx="312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Description</a:t>
            </a:r>
            <a:endParaRPr lang="en-US" kern="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468523" y="2024301"/>
            <a:ext cx="37725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swald Light" charset="0"/>
                <a:ea typeface="Oswald Light" charset="0"/>
                <a:cs typeface="Oswald Light" charset="0"/>
              </a:rPr>
              <a:t>Read Reviews is called when user views the top reviews </a:t>
            </a:r>
            <a:endParaRPr lang="en-US" sz="2800" kern="0" dirty="0">
              <a:solidFill>
                <a:schemeClr val="tx1">
                  <a:lumMod val="75000"/>
                  <a:lumOff val="25000"/>
                </a:schemeClr>
              </a:solidFill>
              <a:latin typeface="Oswald Light" charset="0"/>
              <a:ea typeface="Oswald Light" charset="0"/>
              <a:cs typeface="Oswald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89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3212" y="508119"/>
            <a:ext cx="10969943" cy="711081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Goal 5 : Yelp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57400" y="785813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518068" y="4065668"/>
            <a:ext cx="406131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 smtClean="0"/>
              <a:t>YelpSearchFactory.getData</a:t>
            </a:r>
            <a:r>
              <a:rPr lang="en-US" sz="1800" dirty="0" smtClean="0"/>
              <a:t>(id</a:t>
            </a:r>
            <a:r>
              <a:rPr lang="en-US" sz="1800" dirty="0"/>
              <a:t>).then(</a:t>
            </a:r>
            <a:r>
              <a:rPr lang="en-US" sz="1800" b="1" dirty="0"/>
              <a:t>function </a:t>
            </a:r>
            <a:r>
              <a:rPr lang="en-US" sz="1800" dirty="0"/>
              <a:t>(data) {</a:t>
            </a:r>
            <a:br>
              <a:rPr lang="en-US" sz="1800" dirty="0"/>
            </a:br>
            <a:r>
              <a:rPr lang="en-US" sz="1800" dirty="0"/>
              <a:t>    </a:t>
            </a:r>
            <a:r>
              <a:rPr lang="en-US" sz="1800" i="1" dirty="0" err="1"/>
              <a:t>ga</a:t>
            </a:r>
            <a:r>
              <a:rPr lang="en-US" sz="1800" dirty="0"/>
              <a:t>(</a:t>
            </a:r>
            <a:r>
              <a:rPr lang="en-US" sz="1800" b="1" dirty="0"/>
              <a:t>'send'</a:t>
            </a:r>
            <a:r>
              <a:rPr lang="en-US" sz="1800" dirty="0"/>
              <a:t>,</a:t>
            </a:r>
            <a:r>
              <a:rPr lang="en-US" sz="1800" b="1" dirty="0"/>
              <a:t>'event'</a:t>
            </a:r>
            <a:r>
              <a:rPr lang="en-US" sz="1800" dirty="0"/>
              <a:t>,</a:t>
            </a:r>
            <a:r>
              <a:rPr lang="en-US" sz="1800" b="1" dirty="0"/>
              <a:t>'yelp'</a:t>
            </a:r>
            <a:r>
              <a:rPr lang="en-US" sz="1800" dirty="0"/>
              <a:t>,</a:t>
            </a:r>
            <a:r>
              <a:rPr lang="en-US" sz="1800" b="1" dirty="0"/>
              <a:t>'click'</a:t>
            </a:r>
            <a:r>
              <a:rPr lang="en-US" sz="1800" dirty="0"/>
              <a:t>,</a:t>
            </a:r>
            <a:r>
              <a:rPr lang="en-US" sz="1800" b="1" dirty="0"/>
              <a:t>'</a:t>
            </a:r>
            <a:r>
              <a:rPr lang="en-US" sz="1800" b="1" dirty="0" err="1"/>
              <a:t>yelpbusiness</a:t>
            </a:r>
            <a:r>
              <a:rPr lang="en-US" sz="1800" b="1" dirty="0"/>
              <a:t>'</a:t>
            </a:r>
            <a:r>
              <a:rPr lang="en-US" sz="1800" dirty="0"/>
              <a:t>);</a:t>
            </a:r>
            <a:br>
              <a:rPr lang="en-US" sz="1800" dirty="0"/>
            </a:br>
            <a:r>
              <a:rPr lang="en-US" sz="1800" dirty="0"/>
              <a:t>    $</a:t>
            </a:r>
            <a:r>
              <a:rPr lang="en-US" sz="1800" dirty="0" err="1"/>
              <a:t>scope.</a:t>
            </a:r>
            <a:r>
              <a:rPr lang="en-US" sz="1800" b="1" dirty="0" err="1"/>
              <a:t>busdata</a:t>
            </a:r>
            <a:r>
              <a:rPr lang="en-US" sz="1800" b="1" dirty="0"/>
              <a:t> </a:t>
            </a:r>
            <a:r>
              <a:rPr lang="en-US" sz="1800" dirty="0"/>
              <a:t>= data;</a:t>
            </a:r>
            <a:br>
              <a:rPr lang="en-US" sz="1800" dirty="0"/>
            </a:br>
            <a:r>
              <a:rPr lang="en-US" sz="1800" dirty="0"/>
              <a:t> </a:t>
            </a:r>
            <a:r>
              <a:rPr lang="en-US" sz="1800" dirty="0" smtClean="0"/>
              <a:t>   </a:t>
            </a:r>
            <a:r>
              <a:rPr lang="en-US" sz="1800" b="1" dirty="0" err="1" smtClean="0"/>
              <a:t>window</a:t>
            </a:r>
            <a:r>
              <a:rPr lang="en-US" sz="1800" dirty="0" err="1" smtClean="0"/>
              <a:t>.</a:t>
            </a:r>
            <a:r>
              <a:rPr lang="en-US" sz="1800" i="1" dirty="0" err="1" smtClean="0"/>
              <a:t>openmore</a:t>
            </a:r>
            <a:r>
              <a:rPr lang="en-US" sz="1800" dirty="0"/>
              <a:t>();</a:t>
            </a:r>
            <a:br>
              <a:rPr lang="en-US" sz="1800" dirty="0"/>
            </a:br>
            <a:r>
              <a:rPr lang="en-US" sz="1800" dirty="0" smtClean="0"/>
              <a:t>});</a:t>
            </a:r>
            <a:endParaRPr lang="en-US" sz="1800" dirty="0"/>
          </a:p>
        </p:txBody>
      </p:sp>
      <p:sp>
        <p:nvSpPr>
          <p:cNvPr id="9" name="TextBox 8"/>
          <p:cNvSpPr txBox="1"/>
          <p:nvPr/>
        </p:nvSpPr>
        <p:spPr>
          <a:xfrm>
            <a:off x="7516480" y="1419344"/>
            <a:ext cx="312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Description</a:t>
            </a:r>
            <a:endParaRPr lang="en-US" kern="0" dirty="0">
              <a:solidFill>
                <a:schemeClr val="tx1">
                  <a:lumMod val="85000"/>
                  <a:lumOff val="15000"/>
                </a:schemeClr>
              </a:solidFill>
              <a:latin typeface="Impact" panose="020B080603090205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16480" y="3604003"/>
            <a:ext cx="312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smtClean="0">
                <a:solidFill>
                  <a:schemeClr val="tx1">
                    <a:lumMod val="85000"/>
                    <a:lumOff val="15000"/>
                  </a:schemeClr>
                </a:solidFill>
                <a:latin typeface="Impact" panose="020B080603090205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Code Snippet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495842" y="2096175"/>
            <a:ext cx="43088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swald Light" charset="0"/>
                <a:ea typeface="Oswald Light" charset="0"/>
                <a:cs typeface="Oswald Light" charset="0"/>
              </a:rPr>
              <a:t>Yelp gets fired : application is loaded</a:t>
            </a:r>
          </a:p>
          <a:p>
            <a:r>
              <a:rPr lang="en-US" kern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Oswald Light" charset="0"/>
                <a:ea typeface="Oswald Light" charset="0"/>
                <a:cs typeface="Oswald Light" charset="0"/>
              </a:rPr>
              <a:t>Also when user clicks on find button </a:t>
            </a:r>
            <a:endParaRPr lang="en-US" kern="0" dirty="0">
              <a:solidFill>
                <a:schemeClr val="tx1">
                  <a:lumMod val="75000"/>
                  <a:lumOff val="25000"/>
                </a:schemeClr>
              </a:solidFill>
              <a:latin typeface="Oswald Light" charset="0"/>
              <a:ea typeface="Oswald Light" charset="0"/>
              <a:cs typeface="Oswald Light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901488" y="885825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212" y="1881009"/>
            <a:ext cx="6545320" cy="385139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1092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441" y="457200"/>
            <a:ext cx="10969943" cy="711081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FOODIE SEARCH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5470374" y="0"/>
            <a:ext cx="6718451" cy="6858000"/>
          </a:xfrm>
          <a:custGeom>
            <a:avLst/>
            <a:gdLst>
              <a:gd name="connsiteX0" fmla="*/ 0 w 4037013"/>
              <a:gd name="connsiteY0" fmla="*/ 0 h 6858000"/>
              <a:gd name="connsiteX1" fmla="*/ 4037013 w 4037013"/>
              <a:gd name="connsiteY1" fmla="*/ 0 h 6858000"/>
              <a:gd name="connsiteX2" fmla="*/ 4037013 w 4037013"/>
              <a:gd name="connsiteY2" fmla="*/ 6858000 h 6858000"/>
              <a:gd name="connsiteX3" fmla="*/ 0 w 4037013"/>
              <a:gd name="connsiteY3" fmla="*/ 6858000 h 6858000"/>
              <a:gd name="connsiteX4" fmla="*/ 0 w 4037013"/>
              <a:gd name="connsiteY4" fmla="*/ 0 h 6858000"/>
              <a:gd name="connsiteX0" fmla="*/ 3307080 w 7344093"/>
              <a:gd name="connsiteY0" fmla="*/ 0 h 6858000"/>
              <a:gd name="connsiteX1" fmla="*/ 7344093 w 7344093"/>
              <a:gd name="connsiteY1" fmla="*/ 0 h 6858000"/>
              <a:gd name="connsiteX2" fmla="*/ 7344093 w 7344093"/>
              <a:gd name="connsiteY2" fmla="*/ 6858000 h 6858000"/>
              <a:gd name="connsiteX3" fmla="*/ 0 w 7344093"/>
              <a:gd name="connsiteY3" fmla="*/ 6858000 h 6858000"/>
              <a:gd name="connsiteX4" fmla="*/ 3307080 w 7344093"/>
              <a:gd name="connsiteY4" fmla="*/ 0 h 6858000"/>
              <a:gd name="connsiteX0" fmla="*/ 2681438 w 6718451"/>
              <a:gd name="connsiteY0" fmla="*/ 0 h 6858000"/>
              <a:gd name="connsiteX1" fmla="*/ 6718451 w 6718451"/>
              <a:gd name="connsiteY1" fmla="*/ 0 h 6858000"/>
              <a:gd name="connsiteX2" fmla="*/ 6718451 w 6718451"/>
              <a:gd name="connsiteY2" fmla="*/ 6858000 h 6858000"/>
              <a:gd name="connsiteX3" fmla="*/ 0 w 6718451"/>
              <a:gd name="connsiteY3" fmla="*/ 6858000 h 6858000"/>
              <a:gd name="connsiteX4" fmla="*/ 2681438 w 6718451"/>
              <a:gd name="connsiteY4" fmla="*/ 0 h 6858000"/>
              <a:gd name="connsiteX0" fmla="*/ 1365985 w 6718451"/>
              <a:gd name="connsiteY0" fmla="*/ 0 h 6858000"/>
              <a:gd name="connsiteX1" fmla="*/ 6718451 w 6718451"/>
              <a:gd name="connsiteY1" fmla="*/ 0 h 6858000"/>
              <a:gd name="connsiteX2" fmla="*/ 6718451 w 6718451"/>
              <a:gd name="connsiteY2" fmla="*/ 6858000 h 6858000"/>
              <a:gd name="connsiteX3" fmla="*/ 0 w 6718451"/>
              <a:gd name="connsiteY3" fmla="*/ 6858000 h 6858000"/>
              <a:gd name="connsiteX4" fmla="*/ 1365985 w 6718451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18451" h="6858000">
                <a:moveTo>
                  <a:pt x="1365985" y="0"/>
                </a:moveTo>
                <a:lnTo>
                  <a:pt x="6718451" y="0"/>
                </a:lnTo>
                <a:lnTo>
                  <a:pt x="6718451" y="6858000"/>
                </a:lnTo>
                <a:lnTo>
                  <a:pt x="0" y="6858000"/>
                </a:lnTo>
                <a:lnTo>
                  <a:pt x="1365985" y="0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73370" y="1933694"/>
            <a:ext cx="5400178" cy="3857506"/>
          </a:xfrm>
          <a:prstGeom prst="rect">
            <a:avLst/>
          </a:prstGeom>
        </p:spPr>
        <p:txBody>
          <a:bodyPr/>
          <a:lstStyle>
            <a:lvl1pPr marL="0" indent="0" algn="l" defTabSz="1218987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09494" indent="0" algn="l" defTabSz="1218987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218986" indent="0" algn="l" defTabSz="1218987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828480" indent="0" algn="l" defTabSz="1218987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437973" indent="0" algn="l" defTabSz="1218987" rtl="0" eaLnBrk="1" latinLnBrk="0" hangingPunct="1">
              <a:spcBef>
                <a:spcPct val="20000"/>
              </a:spcBef>
              <a:buFontTx/>
              <a:buNone/>
              <a:defRPr sz="18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latin typeface="+mj-lt"/>
                <a:ea typeface="Tahoma" charset="0"/>
                <a:cs typeface="Tahoma" charset="0"/>
              </a:rPr>
              <a:t>Foodie Search help in finding nearby restaurant locations.</a:t>
            </a:r>
          </a:p>
          <a:p>
            <a:pPr marL="342900" indent="-342900" algn="just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latin typeface="+mj-lt"/>
                <a:ea typeface="Tahoma" charset="0"/>
                <a:cs typeface="Tahoma" charset="0"/>
              </a:rPr>
              <a:t>Provide detailed information of the restaurant like contact, address as well as reviews.</a:t>
            </a:r>
          </a:p>
          <a:p>
            <a:pPr marL="342900" indent="-342900" algn="just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latin typeface="+mj-lt"/>
                <a:ea typeface="Tahoma" charset="0"/>
                <a:cs typeface="Tahoma" charset="0"/>
              </a:rPr>
              <a:t>Feedback form for user to provide comments.</a:t>
            </a:r>
          </a:p>
          <a:p>
            <a:pPr marL="342900" indent="-342900" algn="just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latin typeface="+mj-lt"/>
                <a:ea typeface="Tahoma" charset="0"/>
                <a:cs typeface="Tahoma" charset="0"/>
              </a:rPr>
              <a:t>Google Maps is integrated with the application to provide direction from current to restaurant location</a:t>
            </a:r>
            <a:r>
              <a:rPr lang="en-US" sz="2000" dirty="0" smtClean="0">
                <a:latin typeface="+mj-lt"/>
                <a:ea typeface="Tahoma" charset="0"/>
                <a:cs typeface="Tahoma" charset="0"/>
              </a:rPr>
              <a:t>.</a:t>
            </a:r>
          </a:p>
          <a:p>
            <a:pPr marL="342900" indent="-342900" algn="just">
              <a:lnSpc>
                <a:spcPct val="150000"/>
              </a:lnSpc>
              <a:buFont typeface="Arial" charset="0"/>
              <a:buChar char="•"/>
            </a:pPr>
            <a:r>
              <a:rPr lang="en-US" sz="2000" dirty="0" smtClean="0">
                <a:latin typeface="+mj-lt"/>
                <a:ea typeface="Tahoma" charset="0"/>
                <a:cs typeface="Tahoma" charset="0"/>
              </a:rPr>
              <a:t>https://</a:t>
            </a:r>
            <a:r>
              <a:rPr lang="en-US" sz="2000" dirty="0" err="1" smtClean="0">
                <a:latin typeface="+mj-lt"/>
                <a:ea typeface="Tahoma" charset="0"/>
                <a:cs typeface="Tahoma" charset="0"/>
              </a:rPr>
              <a:t>mileesingh.azurewebsites.net</a:t>
            </a:r>
            <a:endParaRPr lang="en-US" sz="2000" dirty="0" smtClean="0">
              <a:latin typeface="+mj-lt"/>
              <a:ea typeface="Tahoma" charset="0"/>
              <a:cs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674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Goal Completions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12" y="1433513"/>
            <a:ext cx="7924800" cy="50515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4849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6475412" y="5562600"/>
            <a:ext cx="5484749" cy="967004"/>
          </a:xfrm>
        </p:spPr>
        <p:txBody>
          <a:bodyPr>
            <a:noAutofit/>
          </a:bodyPr>
          <a:lstStyle/>
          <a:p>
            <a:pPr algn="r">
              <a:lnSpc>
                <a:spcPct val="90000"/>
              </a:lnSpc>
            </a:pPr>
            <a:r>
              <a:rPr lang="en-US" sz="2000" dirty="0" smtClean="0">
                <a:latin typeface="Oswald Light" charset="0"/>
                <a:ea typeface="Oswald Light" charset="0"/>
                <a:cs typeface="Oswald Light" charset="0"/>
              </a:rPr>
              <a:t>Milee Singh Ashawad</a:t>
            </a:r>
          </a:p>
          <a:p>
            <a:pPr algn="r">
              <a:lnSpc>
                <a:spcPct val="90000"/>
              </a:lnSpc>
            </a:pPr>
            <a:r>
              <a:rPr lang="en-US" sz="2000" dirty="0" smtClean="0">
                <a:latin typeface="Oswald Light" charset="0"/>
                <a:ea typeface="Oswald Light" charset="0"/>
                <a:cs typeface="Oswald Light" charset="0"/>
              </a:rPr>
              <a:t>CS688 C1 Web Analytics and Mining (Fall 2016)</a:t>
            </a:r>
            <a:endParaRPr lang="en-US" sz="2000" dirty="0">
              <a:latin typeface="Oswald Light" charset="0"/>
              <a:ea typeface="Oswald Light" charset="0"/>
              <a:cs typeface="Oswald Light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dirty="0" smtClean="0">
                <a:solidFill>
                  <a:schemeClr val="bg1"/>
                </a:solidFill>
                <a:latin typeface="Impact" panose="020B080603090205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THANK YOU</a:t>
            </a:r>
            <a:endParaRPr lang="en-US" sz="5400" dirty="0">
              <a:solidFill>
                <a:schemeClr val="bg1"/>
              </a:solidFill>
              <a:latin typeface="Impact" panose="020B080603090205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660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HOMEPAGE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217612" y="1452563"/>
            <a:ext cx="9410700" cy="49949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64427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SEARCH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012" y="1419344"/>
            <a:ext cx="9067800" cy="51667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5555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FEEDBACK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141412" y="1476494"/>
            <a:ext cx="9694451" cy="515290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4262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Dashboard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3122" y="1433513"/>
            <a:ext cx="8962580" cy="516578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797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Dashboard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612" y="1447800"/>
            <a:ext cx="8229600" cy="51667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3262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Dashboard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506" y="1436860"/>
            <a:ext cx="8659812" cy="511634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4272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Real Time: Overview</a:t>
            </a:r>
            <a:endParaRPr lang="en-US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Freeform 6"/>
          <p:cNvSpPr>
            <a:spLocks/>
          </p:cNvSpPr>
          <p:nvPr/>
        </p:nvSpPr>
        <p:spPr bwMode="auto">
          <a:xfrm>
            <a:off x="0" y="307975"/>
            <a:ext cx="4868863" cy="1125538"/>
          </a:xfrm>
          <a:custGeom>
            <a:avLst/>
            <a:gdLst>
              <a:gd name="T0" fmla="*/ 3067 w 3067"/>
              <a:gd name="T1" fmla="*/ 0 h 709"/>
              <a:gd name="T2" fmla="*/ 0 w 3067"/>
              <a:gd name="T3" fmla="*/ 0 h 709"/>
              <a:gd name="T4" fmla="*/ 0 w 3067"/>
              <a:gd name="T5" fmla="*/ 709 h 709"/>
              <a:gd name="T6" fmla="*/ 2553 w 3067"/>
              <a:gd name="T7" fmla="*/ 709 h 709"/>
              <a:gd name="T8" fmla="*/ 3067 w 3067"/>
              <a:gd name="T9" fmla="*/ 0 h 7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67" h="709">
                <a:moveTo>
                  <a:pt x="3067" y="0"/>
                </a:moveTo>
                <a:lnTo>
                  <a:pt x="0" y="0"/>
                </a:lnTo>
                <a:lnTo>
                  <a:pt x="0" y="709"/>
                </a:lnTo>
                <a:lnTo>
                  <a:pt x="2553" y="709"/>
                </a:lnTo>
                <a:lnTo>
                  <a:pt x="3067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32" y="1419344"/>
            <a:ext cx="9599612" cy="49388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648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6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DC8D47"/>
      </a:accent1>
      <a:accent2>
        <a:srgbClr val="D35F38"/>
      </a:accent2>
      <a:accent3>
        <a:srgbClr val="841E33"/>
      </a:accent3>
      <a:accent4>
        <a:srgbClr val="742E4C"/>
      </a:accent4>
      <a:accent5>
        <a:srgbClr val="411653"/>
      </a:accent5>
      <a:accent6>
        <a:srgbClr val="220623"/>
      </a:accent6>
      <a:hlink>
        <a:srgbClr val="0000FF"/>
      </a:hlink>
      <a:folHlink>
        <a:srgbClr val="800080"/>
      </a:folHlink>
    </a:clrScheme>
    <a:fontScheme name="Oswald-Regular">
      <a:majorFont>
        <a:latin typeface="Oswald-Regular"/>
        <a:ea typeface=""/>
        <a:cs typeface=""/>
      </a:majorFont>
      <a:minorFont>
        <a:latin typeface="Oswald-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7297</TotalTime>
  <Words>290</Words>
  <Application>Microsoft Macintosh PowerPoint</Application>
  <PresentationFormat>Custom</PresentationFormat>
  <Paragraphs>62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Calibri</vt:lpstr>
      <vt:lpstr>Impact</vt:lpstr>
      <vt:lpstr>Oswald Light</vt:lpstr>
      <vt:lpstr>Oswald-Regular</vt:lpstr>
      <vt:lpstr>PT_Sans-Narrow-Web-Bold</vt:lpstr>
      <vt:lpstr>Tahoma</vt:lpstr>
      <vt:lpstr>Arial</vt:lpstr>
      <vt:lpstr>Office Theme</vt:lpstr>
      <vt:lpstr>Google Analytics</vt:lpstr>
      <vt:lpstr>FOODIE SEARCH</vt:lpstr>
      <vt:lpstr>HOMEPAGE</vt:lpstr>
      <vt:lpstr>SEARCH</vt:lpstr>
      <vt:lpstr>FEEDBACK</vt:lpstr>
      <vt:lpstr>Dashboard</vt:lpstr>
      <vt:lpstr>Dashboard</vt:lpstr>
      <vt:lpstr>Dashboard</vt:lpstr>
      <vt:lpstr>Real Time: Overview</vt:lpstr>
      <vt:lpstr>Audience: Overview</vt:lpstr>
      <vt:lpstr>Behavior : User Type</vt:lpstr>
      <vt:lpstr>Demographic</vt:lpstr>
      <vt:lpstr>Goals</vt:lpstr>
      <vt:lpstr>Goals</vt:lpstr>
      <vt:lpstr>Goal 1 : Duration</vt:lpstr>
      <vt:lpstr>Goal 2 : Feedback</vt:lpstr>
      <vt:lpstr>Goal 3 : Pages/Session</vt:lpstr>
      <vt:lpstr>Goal 4 : Read Reviews</vt:lpstr>
      <vt:lpstr>Goal 5 : Yelp</vt:lpstr>
      <vt:lpstr>Goal Completions</vt:lpstr>
      <vt:lpstr>THANK YOU</vt:lpstr>
    </vt:vector>
  </TitlesOfParts>
  <Manager/>
  <Company>Microsoft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SlideModel PowerPoint Wide</dc:title>
  <dc:subject/>
  <dc:creator>Julian</dc:creator>
  <cp:keywords/>
  <dc:description/>
  <cp:lastModifiedBy>Microsoft Office User</cp:lastModifiedBy>
  <cp:revision>282</cp:revision>
  <dcterms:created xsi:type="dcterms:W3CDTF">2013-09-12T13:05:01Z</dcterms:created>
  <dcterms:modified xsi:type="dcterms:W3CDTF">2016-09-28T21:44:16Z</dcterms:modified>
  <cp:category/>
</cp:coreProperties>
</file>

<file path=docProps/thumbnail.jpeg>
</file>